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13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14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15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16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17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18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tags/tag40.xml" ContentType="application/vnd.openxmlformats-officedocument.presentationml.tags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notesSlides/notesSlide28.xml" ContentType="application/vnd.openxmlformats-officedocument.presentationml.notesSlide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notesSlides/notesSlide29.xml" ContentType="application/vnd.openxmlformats-officedocument.presentationml.notesSlide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notesSlides/notesSlide30.xml" ContentType="application/vnd.openxmlformats-officedocument.presentationml.notesSlide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notesSlides/notesSlide31.xml" ContentType="application/vnd.openxmlformats-officedocument.presentationml.notesSlide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notesSlides/notesSlide32.xml" ContentType="application/vnd.openxmlformats-officedocument.presentationml.notesSlide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notesSlides/notesSlide35.xml" ContentType="application/vnd.openxmlformats-officedocument.presentationml.notesSlide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notesSlides/notesSlide46.xml" ContentType="application/vnd.openxmlformats-officedocument.presentationml.notesSlide+xml"/>
  <Override PartName="/ppt/tags/tag87.xml" ContentType="application/vnd.openxmlformats-officedocument.presentationml.tags+xml"/>
  <Override PartName="/ppt/notesSlides/notesSlide4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</p:sldMasterIdLst>
  <p:notesMasterIdLst>
    <p:notesMasterId r:id="rId62"/>
  </p:notesMasterIdLst>
  <p:sldIdLst>
    <p:sldId id="737" r:id="rId8"/>
    <p:sldId id="902" r:id="rId9"/>
    <p:sldId id="926" r:id="rId10"/>
    <p:sldId id="927" r:id="rId11"/>
    <p:sldId id="903" r:id="rId12"/>
    <p:sldId id="989" r:id="rId13"/>
    <p:sldId id="934" r:id="rId14"/>
    <p:sldId id="993" r:id="rId15"/>
    <p:sldId id="983" r:id="rId16"/>
    <p:sldId id="990" r:id="rId17"/>
    <p:sldId id="991" r:id="rId18"/>
    <p:sldId id="992" r:id="rId19"/>
    <p:sldId id="994" r:id="rId20"/>
    <p:sldId id="995" r:id="rId21"/>
    <p:sldId id="997" r:id="rId22"/>
    <p:sldId id="996" r:id="rId23"/>
    <p:sldId id="998" r:id="rId24"/>
    <p:sldId id="1000" r:id="rId25"/>
    <p:sldId id="940" r:id="rId26"/>
    <p:sldId id="939" r:id="rId27"/>
    <p:sldId id="945" r:id="rId28"/>
    <p:sldId id="1002" r:id="rId29"/>
    <p:sldId id="1008" r:id="rId30"/>
    <p:sldId id="943" r:id="rId31"/>
    <p:sldId id="1003" r:id="rId32"/>
    <p:sldId id="948" r:id="rId33"/>
    <p:sldId id="946" r:id="rId34"/>
    <p:sldId id="947" r:id="rId35"/>
    <p:sldId id="950" r:id="rId36"/>
    <p:sldId id="949" r:id="rId37"/>
    <p:sldId id="951" r:id="rId38"/>
    <p:sldId id="955" r:id="rId39"/>
    <p:sldId id="952" r:id="rId40"/>
    <p:sldId id="956" r:id="rId41"/>
    <p:sldId id="957" r:id="rId42"/>
    <p:sldId id="958" r:id="rId43"/>
    <p:sldId id="960" r:id="rId44"/>
    <p:sldId id="1004" r:id="rId45"/>
    <p:sldId id="984" r:id="rId46"/>
    <p:sldId id="1005" r:id="rId47"/>
    <p:sldId id="987" r:id="rId48"/>
    <p:sldId id="1006" r:id="rId49"/>
    <p:sldId id="959" r:id="rId50"/>
    <p:sldId id="967" r:id="rId51"/>
    <p:sldId id="961" r:id="rId52"/>
    <p:sldId id="962" r:id="rId53"/>
    <p:sldId id="975" r:id="rId54"/>
    <p:sldId id="922" r:id="rId55"/>
    <p:sldId id="929" r:id="rId56"/>
    <p:sldId id="1007" r:id="rId57"/>
    <p:sldId id="1012" r:id="rId58"/>
    <p:sldId id="1009" r:id="rId59"/>
    <p:sldId id="1011" r:id="rId60"/>
    <p:sldId id="1010" r:id="rId6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CB"/>
    <a:srgbClr val="90EE90"/>
    <a:srgbClr val="FFFFE0"/>
    <a:srgbClr val="ADD8E6"/>
    <a:srgbClr val="E633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8B5311-5998-405F-9EF0-39C1CDA7B92F}" v="925" dt="2025-06-04T15:33:49.6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3" autoAdjust="0"/>
    <p:restoredTop sz="88182" autoAdjust="0"/>
  </p:normalViewPr>
  <p:slideViewPr>
    <p:cSldViewPr snapToGrid="0">
      <p:cViewPr varScale="1">
        <p:scale>
          <a:sx n="73" d="100"/>
          <a:sy n="73" d="100"/>
        </p:scale>
        <p:origin x="107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63" Type="http://schemas.openxmlformats.org/officeDocument/2006/relationships/presProps" Target="presProps.xml"/><Relationship Id="rId68" Type="http://schemas.microsoft.com/office/2015/10/relationships/revisionInfo" Target="revisionInfo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66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4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slide" Target="slides/slide49.xml"/><Relationship Id="rId64" Type="http://schemas.openxmlformats.org/officeDocument/2006/relationships/viewProps" Target="viewProps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microsoft.com/office/2016/11/relationships/changesInfo" Target="changesInfos/changesInfo1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cesco Diana" userId="0072436f-b50e-40cf-98cb-6856b218edc8" providerId="ADAL" clId="{2F8B5311-5998-405F-9EF0-39C1CDA7B92F}"/>
    <pc:docChg chg="undo redo custSel addSld delSld modSld sldOrd delMainMaster">
      <pc:chgData name="Francesco Diana" userId="0072436f-b50e-40cf-98cb-6856b218edc8" providerId="ADAL" clId="{2F8B5311-5998-405F-9EF0-39C1CDA7B92F}" dt="2025-06-04T15:35:41.939" v="8063" actId="27636"/>
      <pc:docMkLst>
        <pc:docMk/>
      </pc:docMkLst>
      <pc:sldChg chg="modSp mod">
        <pc:chgData name="Francesco Diana" userId="0072436f-b50e-40cf-98cb-6856b218edc8" providerId="ADAL" clId="{2F8B5311-5998-405F-9EF0-39C1CDA7B92F}" dt="2025-05-28T07:29:53.812" v="6214" actId="20577"/>
        <pc:sldMkLst>
          <pc:docMk/>
          <pc:sldMk cId="1667314489" sldId="737"/>
        </pc:sldMkLst>
        <pc:spChg chg="mod">
          <ac:chgData name="Francesco Diana" userId="0072436f-b50e-40cf-98cb-6856b218edc8" providerId="ADAL" clId="{2F8B5311-5998-405F-9EF0-39C1CDA7B92F}" dt="2025-05-28T07:29:53.812" v="6214" actId="20577"/>
          <ac:spMkLst>
            <pc:docMk/>
            <pc:sldMk cId="1667314489" sldId="737"/>
            <ac:spMk id="9" creationId="{E052611F-693C-1E45-A4EB-E94C72458BF5}"/>
          </ac:spMkLst>
        </pc:spChg>
      </pc:sldChg>
      <pc:sldChg chg="del">
        <pc:chgData name="Francesco Diana" userId="0072436f-b50e-40cf-98cb-6856b218edc8" providerId="ADAL" clId="{2F8B5311-5998-405F-9EF0-39C1CDA7B92F}" dt="2025-05-23T14:42:31.561" v="51" actId="47"/>
        <pc:sldMkLst>
          <pc:docMk/>
          <pc:sldMk cId="2951632468" sldId="898"/>
        </pc:sldMkLst>
      </pc:sldChg>
      <pc:sldChg chg="addSp delSp modSp mod">
        <pc:chgData name="Francesco Diana" userId="0072436f-b50e-40cf-98cb-6856b218edc8" providerId="ADAL" clId="{2F8B5311-5998-405F-9EF0-39C1CDA7B92F}" dt="2025-05-28T07:39:20.976" v="6258" actId="20577"/>
        <pc:sldMkLst>
          <pc:docMk/>
          <pc:sldMk cId="1977288088" sldId="903"/>
        </pc:sldMkLst>
        <pc:spChg chg="mod">
          <ac:chgData name="Francesco Diana" userId="0072436f-b50e-40cf-98cb-6856b218edc8" providerId="ADAL" clId="{2F8B5311-5998-405F-9EF0-39C1CDA7B92F}" dt="2025-05-23T15:11:52.022" v="255" actId="207"/>
          <ac:spMkLst>
            <pc:docMk/>
            <pc:sldMk cId="1977288088" sldId="903"/>
            <ac:spMk id="5" creationId="{A8DC358D-1100-F57D-B5DB-015EE5B99453}"/>
          </ac:spMkLst>
        </pc:spChg>
        <pc:spChg chg="mod">
          <ac:chgData name="Francesco Diana" userId="0072436f-b50e-40cf-98cb-6856b218edc8" providerId="ADAL" clId="{2F8B5311-5998-405F-9EF0-39C1CDA7B92F}" dt="2025-05-28T07:39:20.976" v="6258" actId="20577"/>
          <ac:spMkLst>
            <pc:docMk/>
            <pc:sldMk cId="1977288088" sldId="903"/>
            <ac:spMk id="7" creationId="{7432E5F2-99A0-2BD8-9037-15C29F235F96}"/>
          </ac:spMkLst>
        </pc:spChg>
        <pc:spChg chg="add mod">
          <ac:chgData name="Francesco Diana" userId="0072436f-b50e-40cf-98cb-6856b218edc8" providerId="ADAL" clId="{2F8B5311-5998-405F-9EF0-39C1CDA7B92F}" dt="2025-05-27T15:54:35.616" v="4407" actId="114"/>
          <ac:spMkLst>
            <pc:docMk/>
            <pc:sldMk cId="1977288088" sldId="903"/>
            <ac:spMk id="8" creationId="{6F3E3C4B-2194-1A0C-2ABC-7B715FA21F1A}"/>
          </ac:spMkLst>
        </pc:spChg>
        <pc:picChg chg="mod">
          <ac:chgData name="Francesco Diana" userId="0072436f-b50e-40cf-98cb-6856b218edc8" providerId="ADAL" clId="{2F8B5311-5998-405F-9EF0-39C1CDA7B92F}" dt="2025-05-23T14:59:04.307" v="57" actId="1076"/>
          <ac:picMkLst>
            <pc:docMk/>
            <pc:sldMk cId="1977288088" sldId="903"/>
            <ac:picMk id="3" creationId="{749AB917-473A-B8ED-AE98-E95B880A2F1B}"/>
          </ac:picMkLst>
        </pc:picChg>
      </pc:sldChg>
      <pc:sldChg chg="del">
        <pc:chgData name="Francesco Diana" userId="0072436f-b50e-40cf-98cb-6856b218edc8" providerId="ADAL" clId="{2F8B5311-5998-405F-9EF0-39C1CDA7B92F}" dt="2025-05-23T14:59:21.881" v="58" actId="47"/>
        <pc:sldMkLst>
          <pc:docMk/>
          <pc:sldMk cId="1797849226" sldId="905"/>
        </pc:sldMkLst>
      </pc:sldChg>
      <pc:sldChg chg="del">
        <pc:chgData name="Francesco Diana" userId="0072436f-b50e-40cf-98cb-6856b218edc8" providerId="ADAL" clId="{2F8B5311-5998-405F-9EF0-39C1CDA7B92F}" dt="2025-05-23T14:59:40.433" v="59" actId="47"/>
        <pc:sldMkLst>
          <pc:docMk/>
          <pc:sldMk cId="1260175860" sldId="906"/>
        </pc:sldMkLst>
      </pc:sldChg>
      <pc:sldChg chg="del">
        <pc:chgData name="Francesco Diana" userId="0072436f-b50e-40cf-98cb-6856b218edc8" providerId="ADAL" clId="{2F8B5311-5998-405F-9EF0-39C1CDA7B92F}" dt="2025-05-23T14:59:40.433" v="59" actId="47"/>
        <pc:sldMkLst>
          <pc:docMk/>
          <pc:sldMk cId="881040279" sldId="907"/>
        </pc:sldMkLst>
      </pc:sldChg>
      <pc:sldChg chg="del">
        <pc:chgData name="Francesco Diana" userId="0072436f-b50e-40cf-98cb-6856b218edc8" providerId="ADAL" clId="{2F8B5311-5998-405F-9EF0-39C1CDA7B92F}" dt="2025-05-23T14:59:40.433" v="59" actId="47"/>
        <pc:sldMkLst>
          <pc:docMk/>
          <pc:sldMk cId="4234835269" sldId="909"/>
        </pc:sldMkLst>
      </pc:sldChg>
      <pc:sldChg chg="del">
        <pc:chgData name="Francesco Diana" userId="0072436f-b50e-40cf-98cb-6856b218edc8" providerId="ADAL" clId="{2F8B5311-5998-405F-9EF0-39C1CDA7B92F}" dt="2025-05-23T14:59:40.433" v="59" actId="47"/>
        <pc:sldMkLst>
          <pc:docMk/>
          <pc:sldMk cId="2070515561" sldId="910"/>
        </pc:sldMkLst>
      </pc:sldChg>
      <pc:sldChg chg="del">
        <pc:chgData name="Francesco Diana" userId="0072436f-b50e-40cf-98cb-6856b218edc8" providerId="ADAL" clId="{2F8B5311-5998-405F-9EF0-39C1CDA7B92F}" dt="2025-05-23T14:59:40.433" v="59" actId="47"/>
        <pc:sldMkLst>
          <pc:docMk/>
          <pc:sldMk cId="1216646040" sldId="912"/>
        </pc:sldMkLst>
      </pc:sldChg>
      <pc:sldChg chg="del">
        <pc:chgData name="Francesco Diana" userId="0072436f-b50e-40cf-98cb-6856b218edc8" providerId="ADAL" clId="{2F8B5311-5998-405F-9EF0-39C1CDA7B92F}" dt="2025-05-23T14:59:42.479" v="60" actId="47"/>
        <pc:sldMkLst>
          <pc:docMk/>
          <pc:sldMk cId="2393800599" sldId="914"/>
        </pc:sldMkLst>
      </pc:sldChg>
      <pc:sldChg chg="del">
        <pc:chgData name="Francesco Diana" userId="0072436f-b50e-40cf-98cb-6856b218edc8" providerId="ADAL" clId="{2F8B5311-5998-405F-9EF0-39C1CDA7B92F}" dt="2025-05-23T14:59:48.575" v="68" actId="47"/>
        <pc:sldMkLst>
          <pc:docMk/>
          <pc:sldMk cId="2147555190" sldId="915"/>
        </pc:sldMkLst>
      </pc:sldChg>
      <pc:sldChg chg="del">
        <pc:chgData name="Francesco Diana" userId="0072436f-b50e-40cf-98cb-6856b218edc8" providerId="ADAL" clId="{2F8B5311-5998-405F-9EF0-39C1CDA7B92F}" dt="2025-05-23T14:59:49.246" v="69" actId="47"/>
        <pc:sldMkLst>
          <pc:docMk/>
          <pc:sldMk cId="3285755251" sldId="916"/>
        </pc:sldMkLst>
      </pc:sldChg>
      <pc:sldChg chg="del">
        <pc:chgData name="Francesco Diana" userId="0072436f-b50e-40cf-98cb-6856b218edc8" providerId="ADAL" clId="{2F8B5311-5998-405F-9EF0-39C1CDA7B92F}" dt="2025-05-23T14:59:50.353" v="71" actId="47"/>
        <pc:sldMkLst>
          <pc:docMk/>
          <pc:sldMk cId="2659086302" sldId="917"/>
        </pc:sldMkLst>
      </pc:sldChg>
      <pc:sldChg chg="del">
        <pc:chgData name="Francesco Diana" userId="0072436f-b50e-40cf-98cb-6856b218edc8" providerId="ADAL" clId="{2F8B5311-5998-405F-9EF0-39C1CDA7B92F}" dt="2025-05-23T14:59:51.647" v="73" actId="47"/>
        <pc:sldMkLst>
          <pc:docMk/>
          <pc:sldMk cId="913797996" sldId="918"/>
        </pc:sldMkLst>
      </pc:sldChg>
      <pc:sldChg chg="modSp mod">
        <pc:chgData name="Francesco Diana" userId="0072436f-b50e-40cf-98cb-6856b218edc8" providerId="ADAL" clId="{2F8B5311-5998-405F-9EF0-39C1CDA7B92F}" dt="2025-05-27T08:01:59.060" v="3498" actId="27636"/>
        <pc:sldMkLst>
          <pc:docMk/>
          <pc:sldMk cId="2093102199" sldId="922"/>
        </pc:sldMkLst>
        <pc:spChg chg="mod">
          <ac:chgData name="Francesco Diana" userId="0072436f-b50e-40cf-98cb-6856b218edc8" providerId="ADAL" clId="{2F8B5311-5998-405F-9EF0-39C1CDA7B92F}" dt="2025-05-27T08:01:59.060" v="3498" actId="27636"/>
          <ac:spMkLst>
            <pc:docMk/>
            <pc:sldMk cId="2093102199" sldId="922"/>
            <ac:spMk id="3" creationId="{9B7BEE36-31C1-4C8B-B3CC-12961ABC7251}"/>
          </ac:spMkLst>
        </pc:spChg>
      </pc:sldChg>
      <pc:sldChg chg="del">
        <pc:chgData name="Francesco Diana" userId="0072436f-b50e-40cf-98cb-6856b218edc8" providerId="ADAL" clId="{2F8B5311-5998-405F-9EF0-39C1CDA7B92F}" dt="2025-05-23T14:59:40.433" v="59" actId="47"/>
        <pc:sldMkLst>
          <pc:docMk/>
          <pc:sldMk cId="341861123" sldId="923"/>
        </pc:sldMkLst>
      </pc:sldChg>
      <pc:sldChg chg="del">
        <pc:chgData name="Francesco Diana" userId="0072436f-b50e-40cf-98cb-6856b218edc8" providerId="ADAL" clId="{2F8B5311-5998-405F-9EF0-39C1CDA7B92F}" dt="2025-05-23T14:59:50.880" v="72" actId="47"/>
        <pc:sldMkLst>
          <pc:docMk/>
          <pc:sldMk cId="3008309593" sldId="924"/>
        </pc:sldMkLst>
      </pc:sldChg>
      <pc:sldChg chg="del">
        <pc:chgData name="Francesco Diana" userId="0072436f-b50e-40cf-98cb-6856b218edc8" providerId="ADAL" clId="{2F8B5311-5998-405F-9EF0-39C1CDA7B92F}" dt="2025-05-23T14:59:43.433" v="61" actId="47"/>
        <pc:sldMkLst>
          <pc:docMk/>
          <pc:sldMk cId="3938389154" sldId="925"/>
        </pc:sldMkLst>
      </pc:sldChg>
      <pc:sldChg chg="delSp modSp mod">
        <pc:chgData name="Francesco Diana" userId="0072436f-b50e-40cf-98cb-6856b218edc8" providerId="ADAL" clId="{2F8B5311-5998-405F-9EF0-39C1CDA7B92F}" dt="2025-05-28T07:39:05.014" v="6256" actId="478"/>
        <pc:sldMkLst>
          <pc:docMk/>
          <pc:sldMk cId="1954234750" sldId="927"/>
        </pc:sldMkLst>
        <pc:picChg chg="mod ord">
          <ac:chgData name="Francesco Diana" userId="0072436f-b50e-40cf-98cb-6856b218edc8" providerId="ADAL" clId="{2F8B5311-5998-405F-9EF0-39C1CDA7B92F}" dt="2025-05-28T07:39:05.013" v="6255" actId="108"/>
          <ac:picMkLst>
            <pc:docMk/>
            <pc:sldMk cId="1954234750" sldId="927"/>
            <ac:picMk id="13" creationId="{20EEDDF1-D6F5-F0B3-674C-A7D595493110}"/>
          </ac:picMkLst>
        </pc:picChg>
      </pc:sldChg>
      <pc:sldChg chg="del">
        <pc:chgData name="Francesco Diana" userId="0072436f-b50e-40cf-98cb-6856b218edc8" providerId="ADAL" clId="{2F8B5311-5998-405F-9EF0-39C1CDA7B92F}" dt="2025-05-23T14:59:40.433" v="59" actId="47"/>
        <pc:sldMkLst>
          <pc:docMk/>
          <pc:sldMk cId="4210977460" sldId="928"/>
        </pc:sldMkLst>
      </pc:sldChg>
      <pc:sldChg chg="addSp delSp modSp mod">
        <pc:chgData name="Francesco Diana" userId="0072436f-b50e-40cf-98cb-6856b218edc8" providerId="ADAL" clId="{2F8B5311-5998-405F-9EF0-39C1CDA7B92F}" dt="2025-06-04T15:35:41.939" v="8063" actId="27636"/>
        <pc:sldMkLst>
          <pc:docMk/>
          <pc:sldMk cId="1534722338" sldId="929"/>
        </pc:sldMkLst>
        <pc:spChg chg="mod">
          <ac:chgData name="Francesco Diana" userId="0072436f-b50e-40cf-98cb-6856b218edc8" providerId="ADAL" clId="{2F8B5311-5998-405F-9EF0-39C1CDA7B92F}" dt="2025-06-04T15:35:41.939" v="8063" actId="27636"/>
          <ac:spMkLst>
            <pc:docMk/>
            <pc:sldMk cId="1534722338" sldId="929"/>
            <ac:spMk id="3" creationId="{C1E2B6DD-42E6-9B1C-35DC-244092F34349}"/>
          </ac:spMkLst>
        </pc:spChg>
      </pc:sldChg>
      <pc:sldChg chg="del">
        <pc:chgData name="Francesco Diana" userId="0072436f-b50e-40cf-98cb-6856b218edc8" providerId="ADAL" clId="{2F8B5311-5998-405F-9EF0-39C1CDA7B92F}" dt="2025-05-23T15:04:33.027" v="228" actId="47"/>
        <pc:sldMkLst>
          <pc:docMk/>
          <pc:sldMk cId="2507120648" sldId="931"/>
        </pc:sldMkLst>
      </pc:sldChg>
      <pc:sldChg chg="del">
        <pc:chgData name="Francesco Diana" userId="0072436f-b50e-40cf-98cb-6856b218edc8" providerId="ADAL" clId="{2F8B5311-5998-405F-9EF0-39C1CDA7B92F}" dt="2025-05-23T17:01:48.808" v="1202" actId="47"/>
        <pc:sldMkLst>
          <pc:docMk/>
          <pc:sldMk cId="2150329138" sldId="932"/>
        </pc:sldMkLst>
      </pc:sldChg>
      <pc:sldChg chg="del">
        <pc:chgData name="Francesco Diana" userId="0072436f-b50e-40cf-98cb-6856b218edc8" providerId="ADAL" clId="{2F8B5311-5998-405F-9EF0-39C1CDA7B92F}" dt="2025-05-23T14:59:40.433" v="59" actId="47"/>
        <pc:sldMkLst>
          <pc:docMk/>
          <pc:sldMk cId="3868997027" sldId="933"/>
        </pc:sldMkLst>
      </pc:sldChg>
      <pc:sldChg chg="modSp mod ord">
        <pc:chgData name="Francesco Diana" userId="0072436f-b50e-40cf-98cb-6856b218edc8" providerId="ADAL" clId="{2F8B5311-5998-405F-9EF0-39C1CDA7B92F}" dt="2025-05-27T17:00:21.791" v="6176" actId="1076"/>
        <pc:sldMkLst>
          <pc:docMk/>
          <pc:sldMk cId="3163489713" sldId="934"/>
        </pc:sldMkLst>
        <pc:spChg chg="mod">
          <ac:chgData name="Francesco Diana" userId="0072436f-b50e-40cf-98cb-6856b218edc8" providerId="ADAL" clId="{2F8B5311-5998-405F-9EF0-39C1CDA7B92F}" dt="2025-05-23T15:54:08.367" v="472"/>
          <ac:spMkLst>
            <pc:docMk/>
            <pc:sldMk cId="3163489713" sldId="934"/>
            <ac:spMk id="2" creationId="{85445D61-5367-1685-C809-E8A3D0EECF3F}"/>
          </ac:spMkLst>
        </pc:spChg>
        <pc:spChg chg="mod">
          <ac:chgData name="Francesco Diana" userId="0072436f-b50e-40cf-98cb-6856b218edc8" providerId="ADAL" clId="{2F8B5311-5998-405F-9EF0-39C1CDA7B92F}" dt="2025-05-27T15:48:18.881" v="4380" actId="20577"/>
          <ac:spMkLst>
            <pc:docMk/>
            <pc:sldMk cId="3163489713" sldId="934"/>
            <ac:spMk id="3" creationId="{56E90D33-5053-521A-2266-68B046A43010}"/>
          </ac:spMkLst>
        </pc:spChg>
        <pc:spChg chg="mod">
          <ac:chgData name="Francesco Diana" userId="0072436f-b50e-40cf-98cb-6856b218edc8" providerId="ADAL" clId="{2F8B5311-5998-405F-9EF0-39C1CDA7B92F}" dt="2025-05-27T17:00:21.791" v="6176" actId="1076"/>
          <ac:spMkLst>
            <pc:docMk/>
            <pc:sldMk cId="3163489713" sldId="934"/>
            <ac:spMk id="15" creationId="{C8332B71-F1B1-1C58-5007-1FA89AF7A733}"/>
          </ac:spMkLst>
        </pc:spChg>
        <pc:picChg chg="mod">
          <ac:chgData name="Francesco Diana" userId="0072436f-b50e-40cf-98cb-6856b218edc8" providerId="ADAL" clId="{2F8B5311-5998-405F-9EF0-39C1CDA7B92F}" dt="2025-05-23T15:29:59.031" v="351" actId="1076"/>
          <ac:picMkLst>
            <pc:docMk/>
            <pc:sldMk cId="3163489713" sldId="934"/>
            <ac:picMk id="13" creationId="{419AFB08-CFA3-4A54-2B04-25DC2B0FA61F}"/>
          </ac:picMkLst>
        </pc:picChg>
      </pc:sldChg>
      <pc:sldChg chg="add del">
        <pc:chgData name="Francesco Diana" userId="0072436f-b50e-40cf-98cb-6856b218edc8" providerId="ADAL" clId="{2F8B5311-5998-405F-9EF0-39C1CDA7B92F}" dt="2025-05-23T15:59:43.661" v="479" actId="47"/>
        <pc:sldMkLst>
          <pc:docMk/>
          <pc:sldMk cId="766515896" sldId="935"/>
        </pc:sldMkLst>
      </pc:sldChg>
      <pc:sldChg chg="modSp del mod">
        <pc:chgData name="Francesco Diana" userId="0072436f-b50e-40cf-98cb-6856b218edc8" providerId="ADAL" clId="{2F8B5311-5998-405F-9EF0-39C1CDA7B92F}" dt="2025-05-25T10:09:53.785" v="1590" actId="47"/>
        <pc:sldMkLst>
          <pc:docMk/>
          <pc:sldMk cId="2419478708" sldId="937"/>
        </pc:sldMkLst>
      </pc:sldChg>
      <pc:sldChg chg="modSp mod">
        <pc:chgData name="Francesco Diana" userId="0072436f-b50e-40cf-98cb-6856b218edc8" providerId="ADAL" clId="{2F8B5311-5998-405F-9EF0-39C1CDA7B92F}" dt="2025-05-25T10:11:02.379" v="1640" actId="20577"/>
        <pc:sldMkLst>
          <pc:docMk/>
          <pc:sldMk cId="3161535113" sldId="939"/>
        </pc:sldMkLst>
        <pc:spChg chg="mod">
          <ac:chgData name="Francesco Diana" userId="0072436f-b50e-40cf-98cb-6856b218edc8" providerId="ADAL" clId="{2F8B5311-5998-405F-9EF0-39C1CDA7B92F}" dt="2025-05-25T10:11:02.379" v="1640" actId="20577"/>
          <ac:spMkLst>
            <pc:docMk/>
            <pc:sldMk cId="3161535113" sldId="939"/>
            <ac:spMk id="2" creationId="{9A2675F7-5592-9508-0123-C46BC3A59DA7}"/>
          </ac:spMkLst>
        </pc:spChg>
      </pc:sldChg>
      <pc:sldChg chg="modSp mod">
        <pc:chgData name="Francesco Diana" userId="0072436f-b50e-40cf-98cb-6856b218edc8" providerId="ADAL" clId="{2F8B5311-5998-405F-9EF0-39C1CDA7B92F}" dt="2025-05-25T10:11:05.525" v="1641"/>
        <pc:sldMkLst>
          <pc:docMk/>
          <pc:sldMk cId="3688108331" sldId="940"/>
        </pc:sldMkLst>
        <pc:spChg chg="mod">
          <ac:chgData name="Francesco Diana" userId="0072436f-b50e-40cf-98cb-6856b218edc8" providerId="ADAL" clId="{2F8B5311-5998-405F-9EF0-39C1CDA7B92F}" dt="2025-05-25T10:11:05.525" v="1641"/>
          <ac:spMkLst>
            <pc:docMk/>
            <pc:sldMk cId="3688108331" sldId="940"/>
            <ac:spMk id="2" creationId="{59CCCF86-034B-36CB-91C6-E8BB62CAD5E1}"/>
          </ac:spMkLst>
        </pc:spChg>
      </pc:sldChg>
      <pc:sldChg chg="addSp delSp modSp del mod">
        <pc:chgData name="Francesco Diana" userId="0072436f-b50e-40cf-98cb-6856b218edc8" providerId="ADAL" clId="{2F8B5311-5998-405F-9EF0-39C1CDA7B92F}" dt="2025-05-24T14:43:08.128" v="1373" actId="47"/>
        <pc:sldMkLst>
          <pc:docMk/>
          <pc:sldMk cId="3197740590" sldId="942"/>
        </pc:sldMkLst>
      </pc:sldChg>
      <pc:sldChg chg="modSp mod ord modNotesTx">
        <pc:chgData name="Francesco Diana" userId="0072436f-b50e-40cf-98cb-6856b218edc8" providerId="ADAL" clId="{2F8B5311-5998-405F-9EF0-39C1CDA7B92F}" dt="2025-05-27T16:07:22.754" v="4451" actId="20577"/>
        <pc:sldMkLst>
          <pc:docMk/>
          <pc:sldMk cId="3348638631" sldId="943"/>
        </pc:sldMkLst>
        <pc:spChg chg="mod">
          <ac:chgData name="Francesco Diana" userId="0072436f-b50e-40cf-98cb-6856b218edc8" providerId="ADAL" clId="{2F8B5311-5998-405F-9EF0-39C1CDA7B92F}" dt="2025-05-26T09:59:04.127" v="2635" actId="20577"/>
          <ac:spMkLst>
            <pc:docMk/>
            <pc:sldMk cId="3348638631" sldId="943"/>
            <ac:spMk id="10" creationId="{372AD64E-EF65-EC21-BC8B-BDB7C93BED0A}"/>
          </ac:spMkLst>
        </pc:spChg>
      </pc:sldChg>
      <pc:sldChg chg="addSp delSp modSp mod ord modNotesTx">
        <pc:chgData name="Francesco Diana" userId="0072436f-b50e-40cf-98cb-6856b218edc8" providerId="ADAL" clId="{2F8B5311-5998-405F-9EF0-39C1CDA7B92F}" dt="2025-05-27T16:24:22.191" v="5236" actId="20577"/>
        <pc:sldMkLst>
          <pc:docMk/>
          <pc:sldMk cId="2358266495" sldId="945"/>
        </pc:sldMkLst>
        <pc:spChg chg="mod">
          <ac:chgData name="Francesco Diana" userId="0072436f-b50e-40cf-98cb-6856b218edc8" providerId="ADAL" clId="{2F8B5311-5998-405F-9EF0-39C1CDA7B92F}" dt="2025-05-27T11:03:22.812" v="3570" actId="20577"/>
          <ac:spMkLst>
            <pc:docMk/>
            <pc:sldMk cId="2358266495" sldId="945"/>
            <ac:spMk id="2" creationId="{2C437376-EED5-A456-5F8A-E10E9B71A7FD}"/>
          </ac:spMkLst>
        </pc:spChg>
        <pc:spChg chg="add mod">
          <ac:chgData name="Francesco Diana" userId="0072436f-b50e-40cf-98cb-6856b218edc8" providerId="ADAL" clId="{2F8B5311-5998-405F-9EF0-39C1CDA7B92F}" dt="2025-05-27T11:09:58.988" v="3861" actId="20577"/>
          <ac:spMkLst>
            <pc:docMk/>
            <pc:sldMk cId="2358266495" sldId="945"/>
            <ac:spMk id="3" creationId="{5DBFCB83-4858-6460-A8DC-68500B9E4D89}"/>
          </ac:spMkLst>
        </pc:spChg>
        <pc:spChg chg="add mod">
          <ac:chgData name="Francesco Diana" userId="0072436f-b50e-40cf-98cb-6856b218edc8" providerId="ADAL" clId="{2F8B5311-5998-405F-9EF0-39C1CDA7B92F}" dt="2025-05-27T16:23:56.812" v="5196" actId="1076"/>
          <ac:spMkLst>
            <pc:docMk/>
            <pc:sldMk cId="2358266495" sldId="945"/>
            <ac:spMk id="7" creationId="{A9849277-7D6F-CA80-D17B-348220B15C69}"/>
          </ac:spMkLst>
        </pc:spChg>
      </pc:sldChg>
      <pc:sldChg chg="modSp mod modNotesTx">
        <pc:chgData name="Francesco Diana" userId="0072436f-b50e-40cf-98cb-6856b218edc8" providerId="ADAL" clId="{2F8B5311-5998-405F-9EF0-39C1CDA7B92F}" dt="2025-05-27T16:20:19.660" v="4797" actId="20577"/>
        <pc:sldMkLst>
          <pc:docMk/>
          <pc:sldMk cId="3874632682" sldId="946"/>
        </pc:sldMkLst>
        <pc:spChg chg="mod">
          <ac:chgData name="Francesco Diana" userId="0072436f-b50e-40cf-98cb-6856b218edc8" providerId="ADAL" clId="{2F8B5311-5998-405F-9EF0-39C1CDA7B92F}" dt="2025-05-26T09:59:25.365" v="2637" actId="20577"/>
          <ac:spMkLst>
            <pc:docMk/>
            <pc:sldMk cId="3874632682" sldId="946"/>
            <ac:spMk id="2" creationId="{CDD92BAC-B4DF-DC36-E2FA-31E88A89D623}"/>
          </ac:spMkLst>
        </pc:spChg>
      </pc:sldChg>
      <pc:sldChg chg="modSp mod modNotesTx">
        <pc:chgData name="Francesco Diana" userId="0072436f-b50e-40cf-98cb-6856b218edc8" providerId="ADAL" clId="{2F8B5311-5998-405F-9EF0-39C1CDA7B92F}" dt="2025-05-27T16:20:45.366" v="4857" actId="20577"/>
        <pc:sldMkLst>
          <pc:docMk/>
          <pc:sldMk cId="3166468940" sldId="947"/>
        </pc:sldMkLst>
        <pc:spChg chg="mod">
          <ac:chgData name="Francesco Diana" userId="0072436f-b50e-40cf-98cb-6856b218edc8" providerId="ADAL" clId="{2F8B5311-5998-405F-9EF0-39C1CDA7B92F}" dt="2025-05-27T11:10:54.182" v="3902" actId="20577"/>
          <ac:spMkLst>
            <pc:docMk/>
            <pc:sldMk cId="3166468940" sldId="947"/>
            <ac:spMk id="10" creationId="{48DDF765-DB8E-BC8E-E2B1-0F79317C4C64}"/>
          </ac:spMkLst>
        </pc:spChg>
      </pc:sldChg>
      <pc:sldChg chg="addSp modSp mod modAnim modNotesTx">
        <pc:chgData name="Francesco Diana" userId="0072436f-b50e-40cf-98cb-6856b218edc8" providerId="ADAL" clId="{2F8B5311-5998-405F-9EF0-39C1CDA7B92F}" dt="2025-05-27T16:20:13.845" v="4796" actId="20577"/>
        <pc:sldMkLst>
          <pc:docMk/>
          <pc:sldMk cId="1831807011" sldId="948"/>
        </pc:sldMkLst>
        <pc:spChg chg="mod">
          <ac:chgData name="Francesco Diana" userId="0072436f-b50e-40cf-98cb-6856b218edc8" providerId="ADAL" clId="{2F8B5311-5998-405F-9EF0-39C1CDA7B92F}" dt="2025-05-26T09:59:20.217" v="2636" actId="20577"/>
          <ac:spMkLst>
            <pc:docMk/>
            <pc:sldMk cId="1831807011" sldId="948"/>
            <ac:spMk id="2" creationId="{F02D5B9F-6C11-E500-7AAE-A75E1FBC8B7D}"/>
          </ac:spMkLst>
        </pc:spChg>
        <pc:cxnChg chg="add mod">
          <ac:chgData name="Francesco Diana" userId="0072436f-b50e-40cf-98cb-6856b218edc8" providerId="ADAL" clId="{2F8B5311-5998-405F-9EF0-39C1CDA7B92F}" dt="2025-05-26T09:57:38.840" v="2620" actId="692"/>
          <ac:cxnSpMkLst>
            <pc:docMk/>
            <pc:sldMk cId="1831807011" sldId="948"/>
            <ac:cxnSpMk id="5" creationId="{383E66DD-872C-F440-3941-544946DE51E4}"/>
          </ac:cxnSpMkLst>
        </pc:cxnChg>
        <pc:cxnChg chg="add mod">
          <ac:chgData name="Francesco Diana" userId="0072436f-b50e-40cf-98cb-6856b218edc8" providerId="ADAL" clId="{2F8B5311-5998-405F-9EF0-39C1CDA7B92F}" dt="2025-05-26T09:57:29.994" v="2616" actId="692"/>
          <ac:cxnSpMkLst>
            <pc:docMk/>
            <pc:sldMk cId="1831807011" sldId="948"/>
            <ac:cxnSpMk id="7" creationId="{849AA268-C332-1FEB-BDD5-060D5BE9F100}"/>
          </ac:cxnSpMkLst>
        </pc:cxnChg>
        <pc:cxnChg chg="add mod">
          <ac:chgData name="Francesco Diana" userId="0072436f-b50e-40cf-98cb-6856b218edc8" providerId="ADAL" clId="{2F8B5311-5998-405F-9EF0-39C1CDA7B92F}" dt="2025-05-26T09:57:34.921" v="2618" actId="692"/>
          <ac:cxnSpMkLst>
            <pc:docMk/>
            <pc:sldMk cId="1831807011" sldId="948"/>
            <ac:cxnSpMk id="12" creationId="{937E721B-4580-2024-9E9B-DFD766AE6EDC}"/>
          </ac:cxnSpMkLst>
        </pc:cxnChg>
      </pc:sldChg>
      <pc:sldChg chg="addSp delSp modSp mod modNotesTx">
        <pc:chgData name="Francesco Diana" userId="0072436f-b50e-40cf-98cb-6856b218edc8" providerId="ADAL" clId="{2F8B5311-5998-405F-9EF0-39C1CDA7B92F}" dt="2025-05-27T16:25:55.732" v="5408" actId="20577"/>
        <pc:sldMkLst>
          <pc:docMk/>
          <pc:sldMk cId="3131901015" sldId="949"/>
        </pc:sldMkLst>
        <pc:picChg chg="add mod">
          <ac:chgData name="Francesco Diana" userId="0072436f-b50e-40cf-98cb-6856b218edc8" providerId="ADAL" clId="{2F8B5311-5998-405F-9EF0-39C1CDA7B92F}" dt="2025-05-26T10:03:52.625" v="2661"/>
          <ac:picMkLst>
            <pc:docMk/>
            <pc:sldMk cId="3131901015" sldId="949"/>
            <ac:picMk id="5" creationId="{461F8493-9402-36A2-882A-4E81DB0B9316}"/>
          </ac:picMkLst>
        </pc:picChg>
        <pc:picChg chg="add mod">
          <ac:chgData name="Francesco Diana" userId="0072436f-b50e-40cf-98cb-6856b218edc8" providerId="ADAL" clId="{2F8B5311-5998-405F-9EF0-39C1CDA7B92F}" dt="2025-05-26T10:03:52.625" v="2661"/>
          <ac:picMkLst>
            <pc:docMk/>
            <pc:sldMk cId="3131901015" sldId="949"/>
            <ac:picMk id="8" creationId="{022E2671-E530-6036-4225-9DD36A96D725}"/>
          </ac:picMkLst>
        </pc:picChg>
      </pc:sldChg>
      <pc:sldChg chg="addSp delSp modSp mod modNotesTx">
        <pc:chgData name="Francesco Diana" userId="0072436f-b50e-40cf-98cb-6856b218edc8" providerId="ADAL" clId="{2F8B5311-5998-405F-9EF0-39C1CDA7B92F}" dt="2025-05-27T16:47:16.754" v="6012" actId="20577"/>
        <pc:sldMkLst>
          <pc:docMk/>
          <pc:sldMk cId="2862713598" sldId="950"/>
        </pc:sldMkLst>
        <pc:picChg chg="add mod">
          <ac:chgData name="Francesco Diana" userId="0072436f-b50e-40cf-98cb-6856b218edc8" providerId="ADAL" clId="{2F8B5311-5998-405F-9EF0-39C1CDA7B92F}" dt="2025-05-26T10:32:10.681" v="2672"/>
          <ac:picMkLst>
            <pc:docMk/>
            <pc:sldMk cId="2862713598" sldId="950"/>
            <ac:picMk id="7" creationId="{FAE00063-F966-EF6C-629F-882ECA35CD95}"/>
          </ac:picMkLst>
        </pc:picChg>
      </pc:sldChg>
      <pc:sldChg chg="addSp delSp modSp mod modNotesTx">
        <pc:chgData name="Francesco Diana" userId="0072436f-b50e-40cf-98cb-6856b218edc8" providerId="ADAL" clId="{2F8B5311-5998-405F-9EF0-39C1CDA7B92F}" dt="2025-05-27T16:25:59.987" v="5409" actId="20577"/>
        <pc:sldMkLst>
          <pc:docMk/>
          <pc:sldMk cId="3437805332" sldId="951"/>
        </pc:sldMkLst>
        <pc:picChg chg="add mod">
          <ac:chgData name="Francesco Diana" userId="0072436f-b50e-40cf-98cb-6856b218edc8" providerId="ADAL" clId="{2F8B5311-5998-405F-9EF0-39C1CDA7B92F}" dt="2025-05-26T10:03:43.418" v="2658" actId="1076"/>
          <ac:picMkLst>
            <pc:docMk/>
            <pc:sldMk cId="3437805332" sldId="951"/>
            <ac:picMk id="7" creationId="{7C7C8A72-144C-C20C-0825-F8C7CDEE2214}"/>
          </ac:picMkLst>
        </pc:picChg>
        <pc:picChg chg="mod">
          <ac:chgData name="Francesco Diana" userId="0072436f-b50e-40cf-98cb-6856b218edc8" providerId="ADAL" clId="{2F8B5311-5998-405F-9EF0-39C1CDA7B92F}" dt="2025-05-26T10:03:39.569" v="2657" actId="14100"/>
          <ac:picMkLst>
            <pc:docMk/>
            <pc:sldMk cId="3437805332" sldId="951"/>
            <ac:picMk id="11" creationId="{42A84288-BC89-FB97-D8E2-896B1DE183ED}"/>
          </ac:picMkLst>
        </pc:picChg>
        <pc:picChg chg="mod">
          <ac:chgData name="Francesco Diana" userId="0072436f-b50e-40cf-98cb-6856b218edc8" providerId="ADAL" clId="{2F8B5311-5998-405F-9EF0-39C1CDA7B92F}" dt="2025-05-26T10:02:25.193" v="2650" actId="1076"/>
          <ac:picMkLst>
            <pc:docMk/>
            <pc:sldMk cId="3437805332" sldId="951"/>
            <ac:picMk id="15" creationId="{F863E246-F924-DED4-FD54-9166E7094FE8}"/>
          </ac:picMkLst>
        </pc:picChg>
      </pc:sldChg>
      <pc:sldChg chg="addSp delSp modSp mod">
        <pc:chgData name="Francesco Diana" userId="0072436f-b50e-40cf-98cb-6856b218edc8" providerId="ADAL" clId="{2F8B5311-5998-405F-9EF0-39C1CDA7B92F}" dt="2025-05-26T10:28:52.005" v="2668" actId="1076"/>
        <pc:sldMkLst>
          <pc:docMk/>
          <pc:sldMk cId="4176194202" sldId="952"/>
        </pc:sldMkLst>
        <pc:picChg chg="add mod">
          <ac:chgData name="Francesco Diana" userId="0072436f-b50e-40cf-98cb-6856b218edc8" providerId="ADAL" clId="{2F8B5311-5998-405F-9EF0-39C1CDA7B92F}" dt="2025-05-26T10:28:52.005" v="2668" actId="1076"/>
          <ac:picMkLst>
            <pc:docMk/>
            <pc:sldMk cId="4176194202" sldId="952"/>
            <ac:picMk id="3" creationId="{AC20AEC4-95D7-1C4B-9A3F-991EB147B145}"/>
          </ac:picMkLst>
        </pc:picChg>
      </pc:sldChg>
      <pc:sldChg chg="ord">
        <pc:chgData name="Francesco Diana" userId="0072436f-b50e-40cf-98cb-6856b218edc8" providerId="ADAL" clId="{2F8B5311-5998-405F-9EF0-39C1CDA7B92F}" dt="2025-05-26T10:31:08.536" v="2670"/>
        <pc:sldMkLst>
          <pc:docMk/>
          <pc:sldMk cId="3445475594" sldId="955"/>
        </pc:sldMkLst>
      </pc:sldChg>
      <pc:sldChg chg="addSp delSp modSp mod modAnim modNotesTx">
        <pc:chgData name="Francesco Diana" userId="0072436f-b50e-40cf-98cb-6856b218edc8" providerId="ADAL" clId="{2F8B5311-5998-405F-9EF0-39C1CDA7B92F}" dt="2025-05-28T09:53:52.247" v="7002" actId="20577"/>
        <pc:sldMkLst>
          <pc:docMk/>
          <pc:sldMk cId="3319464320" sldId="956"/>
        </pc:sldMkLst>
        <pc:spChg chg="mod">
          <ac:chgData name="Francesco Diana" userId="0072436f-b50e-40cf-98cb-6856b218edc8" providerId="ADAL" clId="{2F8B5311-5998-405F-9EF0-39C1CDA7B92F}" dt="2025-05-26T13:00:44.651" v="2804" actId="14861"/>
          <ac:spMkLst>
            <pc:docMk/>
            <pc:sldMk cId="3319464320" sldId="956"/>
            <ac:spMk id="8" creationId="{3156F164-2D2D-29D1-189B-55B66D0FCC19}"/>
          </ac:spMkLst>
        </pc:spChg>
        <pc:spChg chg="add mod">
          <ac:chgData name="Francesco Diana" userId="0072436f-b50e-40cf-98cb-6856b218edc8" providerId="ADAL" clId="{2F8B5311-5998-405F-9EF0-39C1CDA7B92F}" dt="2025-05-26T12:56:29.278" v="2784" actId="692"/>
          <ac:spMkLst>
            <pc:docMk/>
            <pc:sldMk cId="3319464320" sldId="956"/>
            <ac:spMk id="11" creationId="{6A2F398D-870C-C58B-6827-56B5145D1696}"/>
          </ac:spMkLst>
        </pc:spChg>
        <pc:spChg chg="add mod ord">
          <ac:chgData name="Francesco Diana" userId="0072436f-b50e-40cf-98cb-6856b218edc8" providerId="ADAL" clId="{2F8B5311-5998-405F-9EF0-39C1CDA7B92F}" dt="2025-05-27T16:34:55.035" v="5532" actId="14100"/>
          <ac:spMkLst>
            <pc:docMk/>
            <pc:sldMk cId="3319464320" sldId="956"/>
            <ac:spMk id="12" creationId="{7659C0EF-BC3F-465F-2063-6EA62CFDEE5E}"/>
          </ac:spMkLst>
        </pc:spChg>
        <pc:spChg chg="add mod">
          <ac:chgData name="Francesco Diana" userId="0072436f-b50e-40cf-98cb-6856b218edc8" providerId="ADAL" clId="{2F8B5311-5998-405F-9EF0-39C1CDA7B92F}" dt="2025-05-26T13:00:52.298" v="2805" actId="692"/>
          <ac:spMkLst>
            <pc:docMk/>
            <pc:sldMk cId="3319464320" sldId="956"/>
            <ac:spMk id="21" creationId="{F3235C8F-DAC2-C528-469B-ECEFF7BD8B90}"/>
          </ac:spMkLst>
        </pc:spChg>
        <pc:picChg chg="mod">
          <ac:chgData name="Francesco Diana" userId="0072436f-b50e-40cf-98cb-6856b218edc8" providerId="ADAL" clId="{2F8B5311-5998-405F-9EF0-39C1CDA7B92F}" dt="2025-05-26T10:32:33.347" v="2673" actId="1076"/>
          <ac:picMkLst>
            <pc:docMk/>
            <pc:sldMk cId="3319464320" sldId="956"/>
            <ac:picMk id="6" creationId="{CCED0D1F-C9DC-B5A1-F8F6-CE9814522401}"/>
          </ac:picMkLst>
        </pc:picChg>
        <pc:picChg chg="mod">
          <ac:chgData name="Francesco Diana" userId="0072436f-b50e-40cf-98cb-6856b218edc8" providerId="ADAL" clId="{2F8B5311-5998-405F-9EF0-39C1CDA7B92F}" dt="2025-05-26T10:35:39.446" v="2741" actId="1076"/>
          <ac:picMkLst>
            <pc:docMk/>
            <pc:sldMk cId="3319464320" sldId="956"/>
            <ac:picMk id="7" creationId="{8FDABA30-F98F-E574-BE2F-AACE91AA43B3}"/>
          </ac:picMkLst>
        </pc:picChg>
        <pc:picChg chg="add mod">
          <ac:chgData name="Francesco Diana" userId="0072436f-b50e-40cf-98cb-6856b218edc8" providerId="ADAL" clId="{2F8B5311-5998-405F-9EF0-39C1CDA7B92F}" dt="2025-05-26T12:54:32.811" v="2754" actId="1076"/>
          <ac:picMkLst>
            <pc:docMk/>
            <pc:sldMk cId="3319464320" sldId="956"/>
            <ac:picMk id="10" creationId="{14D54451-1BC2-354D-BFFA-3CE37F1C7D94}"/>
          </ac:picMkLst>
        </pc:picChg>
        <pc:picChg chg="mod ord">
          <ac:chgData name="Francesco Diana" userId="0072436f-b50e-40cf-98cb-6856b218edc8" providerId="ADAL" clId="{2F8B5311-5998-405F-9EF0-39C1CDA7B92F}" dt="2025-05-27T16:35:00.984" v="5534" actId="1076"/>
          <ac:picMkLst>
            <pc:docMk/>
            <pc:sldMk cId="3319464320" sldId="956"/>
            <ac:picMk id="15" creationId="{7695FC23-599D-261D-3556-52149B6FC7F8}"/>
          </ac:picMkLst>
        </pc:picChg>
        <pc:picChg chg="mod ord">
          <ac:chgData name="Francesco Diana" userId="0072436f-b50e-40cf-98cb-6856b218edc8" providerId="ADAL" clId="{2F8B5311-5998-405F-9EF0-39C1CDA7B92F}" dt="2025-05-27T16:34:57.098" v="5533" actId="1076"/>
          <ac:picMkLst>
            <pc:docMk/>
            <pc:sldMk cId="3319464320" sldId="956"/>
            <ac:picMk id="19" creationId="{81020C41-A6EE-4B6D-E572-6C1A5EC3E4E6}"/>
          </ac:picMkLst>
        </pc:picChg>
        <pc:cxnChg chg="add mod">
          <ac:chgData name="Francesco Diana" userId="0072436f-b50e-40cf-98cb-6856b218edc8" providerId="ADAL" clId="{2F8B5311-5998-405F-9EF0-39C1CDA7B92F}" dt="2025-05-26T12:58:04.169" v="2792" actId="14861"/>
          <ac:cxnSpMkLst>
            <pc:docMk/>
            <pc:sldMk cId="3319464320" sldId="956"/>
            <ac:cxnSpMk id="13" creationId="{93FF6097-79B7-7D96-8526-EEDB94419136}"/>
          </ac:cxnSpMkLst>
        </pc:cxnChg>
        <pc:cxnChg chg="add mod">
          <ac:chgData name="Francesco Diana" userId="0072436f-b50e-40cf-98cb-6856b218edc8" providerId="ADAL" clId="{2F8B5311-5998-405F-9EF0-39C1CDA7B92F}" dt="2025-05-26T13:01:31.486" v="2811" actId="692"/>
          <ac:cxnSpMkLst>
            <pc:docMk/>
            <pc:sldMk cId="3319464320" sldId="956"/>
            <ac:cxnSpMk id="22" creationId="{D02B20D0-FD7A-21AA-5D9E-EAD7683C8D93}"/>
          </ac:cxnSpMkLst>
        </pc:cxnChg>
      </pc:sldChg>
      <pc:sldChg chg="addSp delSp modSp mod modNotesTx">
        <pc:chgData name="Francesco Diana" userId="0072436f-b50e-40cf-98cb-6856b218edc8" providerId="ADAL" clId="{2F8B5311-5998-405F-9EF0-39C1CDA7B92F}" dt="2025-05-28T09:56:19.387" v="7233" actId="20577"/>
        <pc:sldMkLst>
          <pc:docMk/>
          <pc:sldMk cId="2803743733" sldId="958"/>
        </pc:sldMkLst>
        <pc:spChg chg="mod">
          <ac:chgData name="Francesco Diana" userId="0072436f-b50e-40cf-98cb-6856b218edc8" providerId="ADAL" clId="{2F8B5311-5998-405F-9EF0-39C1CDA7B92F}" dt="2025-05-28T09:54:40.827" v="7008" actId="20577"/>
          <ac:spMkLst>
            <pc:docMk/>
            <pc:sldMk cId="2803743733" sldId="958"/>
            <ac:spMk id="2" creationId="{CACC194B-096C-78EE-D372-465046355C6D}"/>
          </ac:spMkLst>
        </pc:spChg>
        <pc:spChg chg="add mod">
          <ac:chgData name="Francesco Diana" userId="0072436f-b50e-40cf-98cb-6856b218edc8" providerId="ADAL" clId="{2F8B5311-5998-405F-9EF0-39C1CDA7B92F}" dt="2025-05-27T16:38:08.886" v="5634" actId="20577"/>
          <ac:spMkLst>
            <pc:docMk/>
            <pc:sldMk cId="2803743733" sldId="958"/>
            <ac:spMk id="5" creationId="{AB68472E-6DB1-9EE3-F5CE-3227B5B86937}"/>
          </ac:spMkLst>
        </pc:spChg>
        <pc:spChg chg="add mod ord">
          <ac:chgData name="Francesco Diana" userId="0072436f-b50e-40cf-98cb-6856b218edc8" providerId="ADAL" clId="{2F8B5311-5998-405F-9EF0-39C1CDA7B92F}" dt="2025-05-27T16:38:46.246" v="5640" actId="14100"/>
          <ac:spMkLst>
            <pc:docMk/>
            <pc:sldMk cId="2803743733" sldId="958"/>
            <ac:spMk id="9" creationId="{1F638865-6856-602C-D42C-17E8B330D03B}"/>
          </ac:spMkLst>
        </pc:spChg>
        <pc:spChg chg="mod">
          <ac:chgData name="Francesco Diana" userId="0072436f-b50e-40cf-98cb-6856b218edc8" providerId="ADAL" clId="{2F8B5311-5998-405F-9EF0-39C1CDA7B92F}" dt="2025-05-27T16:36:17.034" v="5596" actId="20577"/>
          <ac:spMkLst>
            <pc:docMk/>
            <pc:sldMk cId="2803743733" sldId="958"/>
            <ac:spMk id="11" creationId="{192BD659-B7EE-3AB1-F74E-6210E06C93E9}"/>
          </ac:spMkLst>
        </pc:spChg>
        <pc:picChg chg="mod">
          <ac:chgData name="Francesco Diana" userId="0072436f-b50e-40cf-98cb-6856b218edc8" providerId="ADAL" clId="{2F8B5311-5998-405F-9EF0-39C1CDA7B92F}" dt="2025-05-27T16:36:05.957" v="5580" actId="1036"/>
          <ac:picMkLst>
            <pc:docMk/>
            <pc:sldMk cId="2803743733" sldId="958"/>
            <ac:picMk id="6" creationId="{F9E6E8B0-EFCD-E58B-47E4-48F4990C5B97}"/>
          </ac:picMkLst>
        </pc:picChg>
        <pc:picChg chg="add mod">
          <ac:chgData name="Francesco Diana" userId="0072436f-b50e-40cf-98cb-6856b218edc8" providerId="ADAL" clId="{2F8B5311-5998-405F-9EF0-39C1CDA7B92F}" dt="2025-05-27T16:38:01.450" v="5633" actId="1036"/>
          <ac:picMkLst>
            <pc:docMk/>
            <pc:sldMk cId="2803743733" sldId="958"/>
            <ac:picMk id="7" creationId="{A8B26FE8-4452-002C-F45B-C924FC4F593E}"/>
          </ac:picMkLst>
        </pc:picChg>
        <pc:picChg chg="add mod">
          <ac:chgData name="Francesco Diana" userId="0072436f-b50e-40cf-98cb-6856b218edc8" providerId="ADAL" clId="{2F8B5311-5998-405F-9EF0-39C1CDA7B92F}" dt="2025-05-27T16:38:13.156" v="5635" actId="1076"/>
          <ac:picMkLst>
            <pc:docMk/>
            <pc:sldMk cId="2803743733" sldId="958"/>
            <ac:picMk id="8" creationId="{001E3C4B-647F-F79B-25C1-213CD2E3385E}"/>
          </ac:picMkLst>
        </pc:picChg>
        <pc:picChg chg="mod">
          <ac:chgData name="Francesco Diana" userId="0072436f-b50e-40cf-98cb-6856b218edc8" providerId="ADAL" clId="{2F8B5311-5998-405F-9EF0-39C1CDA7B92F}" dt="2025-05-27T16:36:05.957" v="5580" actId="1036"/>
          <ac:picMkLst>
            <pc:docMk/>
            <pc:sldMk cId="2803743733" sldId="958"/>
            <ac:picMk id="14" creationId="{3D3283E0-085A-4C68-E843-4B6E0DE9F0A3}"/>
          </ac:picMkLst>
        </pc:picChg>
        <pc:picChg chg="add mod">
          <ac:chgData name="Francesco Diana" userId="0072436f-b50e-40cf-98cb-6856b218edc8" providerId="ADAL" clId="{2F8B5311-5998-405F-9EF0-39C1CDA7B92F}" dt="2025-05-27T16:41:04.815" v="5766" actId="14100"/>
          <ac:picMkLst>
            <pc:docMk/>
            <pc:sldMk cId="2803743733" sldId="958"/>
            <ac:picMk id="16" creationId="{EB314F88-9FEA-17CD-3768-79702919690F}"/>
          </ac:picMkLst>
        </pc:picChg>
        <pc:picChg chg="mod">
          <ac:chgData name="Francesco Diana" userId="0072436f-b50e-40cf-98cb-6856b218edc8" providerId="ADAL" clId="{2F8B5311-5998-405F-9EF0-39C1CDA7B92F}" dt="2025-05-27T16:36:05.957" v="5580" actId="1036"/>
          <ac:picMkLst>
            <pc:docMk/>
            <pc:sldMk cId="2803743733" sldId="958"/>
            <ac:picMk id="17" creationId="{28D7BA09-8563-B187-A00A-117A9D5E920E}"/>
          </ac:picMkLst>
        </pc:picChg>
      </pc:sldChg>
      <pc:sldChg chg="addSp modSp mod modNotesTx">
        <pc:chgData name="Francesco Diana" userId="0072436f-b50e-40cf-98cb-6856b218edc8" providerId="ADAL" clId="{2F8B5311-5998-405F-9EF0-39C1CDA7B92F}" dt="2025-05-27T17:00:37.961" v="6178" actId="20577"/>
        <pc:sldMkLst>
          <pc:docMk/>
          <pc:sldMk cId="3044632774" sldId="959"/>
        </pc:sldMkLst>
        <pc:spChg chg="add mod">
          <ac:chgData name="Francesco Diana" userId="0072436f-b50e-40cf-98cb-6856b218edc8" providerId="ADAL" clId="{2F8B5311-5998-405F-9EF0-39C1CDA7B92F}" dt="2025-05-27T17:00:37.961" v="6178" actId="20577"/>
          <ac:spMkLst>
            <pc:docMk/>
            <pc:sldMk cId="3044632774" sldId="959"/>
            <ac:spMk id="3" creationId="{B6DDCB30-E20B-4B05-955A-8ACC641A7816}"/>
          </ac:spMkLst>
        </pc:spChg>
        <pc:spChg chg="mod">
          <ac:chgData name="Francesco Diana" userId="0072436f-b50e-40cf-98cb-6856b218edc8" providerId="ADAL" clId="{2F8B5311-5998-405F-9EF0-39C1CDA7B92F}" dt="2025-05-27T16:57:35.918" v="6058" actId="1076"/>
          <ac:spMkLst>
            <pc:docMk/>
            <pc:sldMk cId="3044632774" sldId="959"/>
            <ac:spMk id="5" creationId="{43FBC52C-AC84-8BDD-9176-92EFB1FC230A}"/>
          </ac:spMkLst>
        </pc:spChg>
        <pc:spChg chg="mod">
          <ac:chgData name="Francesco Diana" userId="0072436f-b50e-40cf-98cb-6856b218edc8" providerId="ADAL" clId="{2F8B5311-5998-405F-9EF0-39C1CDA7B92F}" dt="2025-05-27T16:57:44.570" v="6059" actId="1076"/>
          <ac:spMkLst>
            <pc:docMk/>
            <pc:sldMk cId="3044632774" sldId="959"/>
            <ac:spMk id="6" creationId="{E86801C0-B95C-7EC6-A12A-A3E1F8337133}"/>
          </ac:spMkLst>
        </pc:spChg>
        <pc:picChg chg="mod">
          <ac:chgData name="Francesco Diana" userId="0072436f-b50e-40cf-98cb-6856b218edc8" providerId="ADAL" clId="{2F8B5311-5998-405F-9EF0-39C1CDA7B92F}" dt="2025-05-27T16:57:35.918" v="6058" actId="1076"/>
          <ac:picMkLst>
            <pc:docMk/>
            <pc:sldMk cId="3044632774" sldId="959"/>
            <ac:picMk id="13" creationId="{9D2C72D5-A27D-9D9F-33DF-C7D2214882A7}"/>
          </ac:picMkLst>
        </pc:picChg>
        <pc:picChg chg="mod">
          <ac:chgData name="Francesco Diana" userId="0072436f-b50e-40cf-98cb-6856b218edc8" providerId="ADAL" clId="{2F8B5311-5998-405F-9EF0-39C1CDA7B92F}" dt="2025-05-27T16:57:44.570" v="6059" actId="1076"/>
          <ac:picMkLst>
            <pc:docMk/>
            <pc:sldMk cId="3044632774" sldId="959"/>
            <ac:picMk id="16" creationId="{BEB401DE-4F6F-EA3C-24A1-FFAEE5B7F44F}"/>
          </ac:picMkLst>
        </pc:picChg>
      </pc:sldChg>
      <pc:sldChg chg="addSp delSp modSp mod modNotesTx">
        <pc:chgData name="Francesco Diana" userId="0072436f-b50e-40cf-98cb-6856b218edc8" providerId="ADAL" clId="{2F8B5311-5998-405F-9EF0-39C1CDA7B92F}" dt="2025-05-28T09:54:48.172" v="7014" actId="20577"/>
        <pc:sldMkLst>
          <pc:docMk/>
          <pc:sldMk cId="3575535840" sldId="960"/>
        </pc:sldMkLst>
        <pc:spChg chg="mod">
          <ac:chgData name="Francesco Diana" userId="0072436f-b50e-40cf-98cb-6856b218edc8" providerId="ADAL" clId="{2F8B5311-5998-405F-9EF0-39C1CDA7B92F}" dt="2025-05-28T09:54:48.172" v="7014" actId="20577"/>
          <ac:spMkLst>
            <pc:docMk/>
            <pc:sldMk cId="3575535840" sldId="960"/>
            <ac:spMk id="2" creationId="{6C89E207-C6EB-6A29-E1B4-66E46960CFFB}"/>
          </ac:spMkLst>
        </pc:spChg>
        <pc:spChg chg="mod">
          <ac:chgData name="Francesco Diana" userId="0072436f-b50e-40cf-98cb-6856b218edc8" providerId="ADAL" clId="{2F8B5311-5998-405F-9EF0-39C1CDA7B92F}" dt="2025-05-26T13:56:29.167" v="2838" actId="1076"/>
          <ac:spMkLst>
            <pc:docMk/>
            <pc:sldMk cId="3575535840" sldId="960"/>
            <ac:spMk id="22" creationId="{72137728-BD0D-6614-65C5-FD4815871379}"/>
          </ac:spMkLst>
        </pc:spChg>
        <pc:picChg chg="add mod">
          <ac:chgData name="Francesco Diana" userId="0072436f-b50e-40cf-98cb-6856b218edc8" providerId="ADAL" clId="{2F8B5311-5998-405F-9EF0-39C1CDA7B92F}" dt="2025-05-27T16:41:08.375" v="5768"/>
          <ac:picMkLst>
            <pc:docMk/>
            <pc:sldMk cId="3575535840" sldId="960"/>
            <ac:picMk id="3" creationId="{CE78D8AF-E45D-6C39-61C8-3C5C8551A829}"/>
          </ac:picMkLst>
        </pc:picChg>
        <pc:picChg chg="mod">
          <ac:chgData name="Francesco Diana" userId="0072436f-b50e-40cf-98cb-6856b218edc8" providerId="ADAL" clId="{2F8B5311-5998-405F-9EF0-39C1CDA7B92F}" dt="2025-05-26T13:56:29.167" v="2838" actId="1076"/>
          <ac:picMkLst>
            <pc:docMk/>
            <pc:sldMk cId="3575535840" sldId="960"/>
            <ac:picMk id="25" creationId="{65FC9608-16A6-EF84-A923-A92D82B3A297}"/>
          </ac:picMkLst>
        </pc:picChg>
      </pc:sldChg>
      <pc:sldChg chg="addSp modSp mod modNotesTx">
        <pc:chgData name="Francesco Diana" userId="0072436f-b50e-40cf-98cb-6856b218edc8" providerId="ADAL" clId="{2F8B5311-5998-405F-9EF0-39C1CDA7B92F}" dt="2025-05-27T17:00:44.363" v="6180" actId="20577"/>
        <pc:sldMkLst>
          <pc:docMk/>
          <pc:sldMk cId="2595624433" sldId="961"/>
        </pc:sldMkLst>
        <pc:spChg chg="mod">
          <ac:chgData name="Francesco Diana" userId="0072436f-b50e-40cf-98cb-6856b218edc8" providerId="ADAL" clId="{2F8B5311-5998-405F-9EF0-39C1CDA7B92F}" dt="2025-05-27T16:59:54.460" v="6172" actId="1076"/>
          <ac:spMkLst>
            <pc:docMk/>
            <pc:sldMk cId="2595624433" sldId="961"/>
            <ac:spMk id="3" creationId="{43FBC52C-AC84-8BDD-9176-92EFB1FC230A}"/>
          </ac:spMkLst>
        </pc:spChg>
        <pc:spChg chg="add mod">
          <ac:chgData name="Francesco Diana" userId="0072436f-b50e-40cf-98cb-6856b218edc8" providerId="ADAL" clId="{2F8B5311-5998-405F-9EF0-39C1CDA7B92F}" dt="2025-05-27T17:00:44.363" v="6180" actId="20577"/>
          <ac:spMkLst>
            <pc:docMk/>
            <pc:sldMk cId="2595624433" sldId="961"/>
            <ac:spMk id="6" creationId="{D38AF487-329F-30DF-FBAE-A2F8C3D2C0B2}"/>
          </ac:spMkLst>
        </pc:spChg>
        <pc:spChg chg="mod">
          <ac:chgData name="Francesco Diana" userId="0072436f-b50e-40cf-98cb-6856b218edc8" providerId="ADAL" clId="{2F8B5311-5998-405F-9EF0-39C1CDA7B92F}" dt="2025-05-27T17:00:07.379" v="6174" actId="1076"/>
          <ac:spMkLst>
            <pc:docMk/>
            <pc:sldMk cId="2595624433" sldId="961"/>
            <ac:spMk id="8" creationId="{AF7928A1-0D8D-55BC-88A9-DF1E598E5436}"/>
          </ac:spMkLst>
        </pc:spChg>
        <pc:picChg chg="mod">
          <ac:chgData name="Francesco Diana" userId="0072436f-b50e-40cf-98cb-6856b218edc8" providerId="ADAL" clId="{2F8B5311-5998-405F-9EF0-39C1CDA7B92F}" dt="2025-05-27T16:59:47.940" v="6171" actId="1076"/>
          <ac:picMkLst>
            <pc:docMk/>
            <pc:sldMk cId="2595624433" sldId="961"/>
            <ac:picMk id="5" creationId="{C5565EA3-E3CA-CCF7-135F-46C77CC8D8B1}"/>
          </ac:picMkLst>
        </pc:picChg>
        <pc:picChg chg="mod">
          <ac:chgData name="Francesco Diana" userId="0072436f-b50e-40cf-98cb-6856b218edc8" providerId="ADAL" clId="{2F8B5311-5998-405F-9EF0-39C1CDA7B92F}" dt="2025-05-27T17:00:08.885" v="6175" actId="1076"/>
          <ac:picMkLst>
            <pc:docMk/>
            <pc:sldMk cId="2595624433" sldId="961"/>
            <ac:picMk id="7" creationId="{36627B8F-49D8-7FD8-13D7-556A7F079BF2}"/>
          </ac:picMkLst>
        </pc:picChg>
      </pc:sldChg>
      <pc:sldChg chg="modSp mod">
        <pc:chgData name="Francesco Diana" userId="0072436f-b50e-40cf-98cb-6856b218edc8" providerId="ADAL" clId="{2F8B5311-5998-405F-9EF0-39C1CDA7B92F}" dt="2025-05-27T16:59:04.555" v="6170" actId="20577"/>
        <pc:sldMkLst>
          <pc:docMk/>
          <pc:sldMk cId="3768971361" sldId="962"/>
        </pc:sldMkLst>
        <pc:spChg chg="mod">
          <ac:chgData name="Francesco Diana" userId="0072436f-b50e-40cf-98cb-6856b218edc8" providerId="ADAL" clId="{2F8B5311-5998-405F-9EF0-39C1CDA7B92F}" dt="2025-05-27T16:59:04.555" v="6170" actId="20577"/>
          <ac:spMkLst>
            <pc:docMk/>
            <pc:sldMk cId="3768971361" sldId="962"/>
            <ac:spMk id="11" creationId="{0F7AA458-588E-5FD9-6DF3-90644ADA9930}"/>
          </ac:spMkLst>
        </pc:spChg>
      </pc:sldChg>
      <pc:sldChg chg="addSp modSp del mod">
        <pc:chgData name="Francesco Diana" userId="0072436f-b50e-40cf-98cb-6856b218edc8" providerId="ADAL" clId="{2F8B5311-5998-405F-9EF0-39C1CDA7B92F}" dt="2025-05-25T09:44:52.496" v="1482" actId="47"/>
        <pc:sldMkLst>
          <pc:docMk/>
          <pc:sldMk cId="945927046" sldId="964"/>
        </pc:sldMkLst>
      </pc:sldChg>
      <pc:sldChg chg="del">
        <pc:chgData name="Francesco Diana" userId="0072436f-b50e-40cf-98cb-6856b218edc8" providerId="ADAL" clId="{2F8B5311-5998-405F-9EF0-39C1CDA7B92F}" dt="2025-05-23T14:59:44.950" v="63" actId="47"/>
        <pc:sldMkLst>
          <pc:docMk/>
          <pc:sldMk cId="3386988456" sldId="965"/>
        </pc:sldMkLst>
      </pc:sldChg>
      <pc:sldChg chg="del">
        <pc:chgData name="Francesco Diana" userId="0072436f-b50e-40cf-98cb-6856b218edc8" providerId="ADAL" clId="{2F8B5311-5998-405F-9EF0-39C1CDA7B92F}" dt="2025-05-23T14:59:49.852" v="70" actId="47"/>
        <pc:sldMkLst>
          <pc:docMk/>
          <pc:sldMk cId="1345339195" sldId="966"/>
        </pc:sldMkLst>
      </pc:sldChg>
      <pc:sldChg chg="del">
        <pc:chgData name="Francesco Diana" userId="0072436f-b50e-40cf-98cb-6856b218edc8" providerId="ADAL" clId="{2F8B5311-5998-405F-9EF0-39C1CDA7B92F}" dt="2025-05-23T14:59:46.854" v="66" actId="47"/>
        <pc:sldMkLst>
          <pc:docMk/>
          <pc:sldMk cId="1029666987" sldId="968"/>
        </pc:sldMkLst>
      </pc:sldChg>
      <pc:sldChg chg="del">
        <pc:chgData name="Francesco Diana" userId="0072436f-b50e-40cf-98cb-6856b218edc8" providerId="ADAL" clId="{2F8B5311-5998-405F-9EF0-39C1CDA7B92F}" dt="2025-05-23T14:59:47.450" v="67" actId="47"/>
        <pc:sldMkLst>
          <pc:docMk/>
          <pc:sldMk cId="3102347047" sldId="969"/>
        </pc:sldMkLst>
      </pc:sldChg>
      <pc:sldChg chg="del">
        <pc:chgData name="Francesco Diana" userId="0072436f-b50e-40cf-98cb-6856b218edc8" providerId="ADAL" clId="{2F8B5311-5998-405F-9EF0-39C1CDA7B92F}" dt="2025-05-23T14:59:44.242" v="62" actId="47"/>
        <pc:sldMkLst>
          <pc:docMk/>
          <pc:sldMk cId="1129074495" sldId="970"/>
        </pc:sldMkLst>
      </pc:sldChg>
      <pc:sldChg chg="del">
        <pc:chgData name="Francesco Diana" userId="0072436f-b50e-40cf-98cb-6856b218edc8" providerId="ADAL" clId="{2F8B5311-5998-405F-9EF0-39C1CDA7B92F}" dt="2025-05-23T14:59:45.560" v="64" actId="47"/>
        <pc:sldMkLst>
          <pc:docMk/>
          <pc:sldMk cId="2996737155" sldId="973"/>
        </pc:sldMkLst>
      </pc:sldChg>
      <pc:sldChg chg="del">
        <pc:chgData name="Francesco Diana" userId="0072436f-b50e-40cf-98cb-6856b218edc8" providerId="ADAL" clId="{2F8B5311-5998-405F-9EF0-39C1CDA7B92F}" dt="2025-05-23T14:59:46.173" v="65" actId="47"/>
        <pc:sldMkLst>
          <pc:docMk/>
          <pc:sldMk cId="2596369430" sldId="974"/>
        </pc:sldMkLst>
      </pc:sldChg>
      <pc:sldChg chg="del">
        <pc:chgData name="Francesco Diana" userId="0072436f-b50e-40cf-98cb-6856b218edc8" providerId="ADAL" clId="{2F8B5311-5998-405F-9EF0-39C1CDA7B92F}" dt="2025-05-23T14:42:47.717" v="55" actId="47"/>
        <pc:sldMkLst>
          <pc:docMk/>
          <pc:sldMk cId="2094558230" sldId="977"/>
        </pc:sldMkLst>
      </pc:sldChg>
      <pc:sldChg chg="del">
        <pc:chgData name="Francesco Diana" userId="0072436f-b50e-40cf-98cb-6856b218edc8" providerId="ADAL" clId="{2F8B5311-5998-405F-9EF0-39C1CDA7B92F}" dt="2025-05-23T14:42:32.688" v="52" actId="47"/>
        <pc:sldMkLst>
          <pc:docMk/>
          <pc:sldMk cId="1346052202" sldId="979"/>
        </pc:sldMkLst>
      </pc:sldChg>
      <pc:sldChg chg="del">
        <pc:chgData name="Francesco Diana" userId="0072436f-b50e-40cf-98cb-6856b218edc8" providerId="ADAL" clId="{2F8B5311-5998-405F-9EF0-39C1CDA7B92F}" dt="2025-05-23T14:42:34.320" v="54" actId="47"/>
        <pc:sldMkLst>
          <pc:docMk/>
          <pc:sldMk cId="3397264322" sldId="981"/>
        </pc:sldMkLst>
      </pc:sldChg>
      <pc:sldChg chg="del">
        <pc:chgData name="Francesco Diana" userId="0072436f-b50e-40cf-98cb-6856b218edc8" providerId="ADAL" clId="{2F8B5311-5998-405F-9EF0-39C1CDA7B92F}" dt="2025-05-23T14:42:33.612" v="53" actId="47"/>
        <pc:sldMkLst>
          <pc:docMk/>
          <pc:sldMk cId="170135502" sldId="982"/>
        </pc:sldMkLst>
      </pc:sldChg>
      <pc:sldChg chg="addSp delSp modSp mod">
        <pc:chgData name="Francesco Diana" userId="0072436f-b50e-40cf-98cb-6856b218edc8" providerId="ADAL" clId="{2F8B5311-5998-405F-9EF0-39C1CDA7B92F}" dt="2025-05-27T15:55:01.546" v="4413" actId="114"/>
        <pc:sldMkLst>
          <pc:docMk/>
          <pc:sldMk cId="3954372806" sldId="983"/>
        </pc:sldMkLst>
        <pc:spChg chg="mod">
          <ac:chgData name="Francesco Diana" userId="0072436f-b50e-40cf-98cb-6856b218edc8" providerId="ADAL" clId="{2F8B5311-5998-405F-9EF0-39C1CDA7B92F}" dt="2025-05-27T15:50:59.663" v="4382"/>
          <ac:spMkLst>
            <pc:docMk/>
            <pc:sldMk cId="3954372806" sldId="983"/>
            <ac:spMk id="7" creationId="{C29A8FAC-9774-E8E2-1766-440BE6DE2F86}"/>
          </ac:spMkLst>
        </pc:spChg>
        <pc:spChg chg="add mod">
          <ac:chgData name="Francesco Diana" userId="0072436f-b50e-40cf-98cb-6856b218edc8" providerId="ADAL" clId="{2F8B5311-5998-405F-9EF0-39C1CDA7B92F}" dt="2025-05-27T15:55:01.546" v="4413" actId="114"/>
          <ac:spMkLst>
            <pc:docMk/>
            <pc:sldMk cId="3954372806" sldId="983"/>
            <ac:spMk id="11" creationId="{F275CBC6-D5F8-D439-9025-019C3D69900E}"/>
          </ac:spMkLst>
        </pc:spChg>
        <pc:spChg chg="add mod">
          <ac:chgData name="Francesco Diana" userId="0072436f-b50e-40cf-98cb-6856b218edc8" providerId="ADAL" clId="{2F8B5311-5998-405F-9EF0-39C1CDA7B92F}" dt="2025-05-23T16:12:23.465" v="638" actId="14100"/>
          <ac:spMkLst>
            <pc:docMk/>
            <pc:sldMk cId="3954372806" sldId="983"/>
            <ac:spMk id="12" creationId="{C9911C2A-6F17-2445-F631-15EF930E5B48}"/>
          </ac:spMkLst>
        </pc:spChg>
        <pc:picChg chg="mod">
          <ac:chgData name="Francesco Diana" userId="0072436f-b50e-40cf-98cb-6856b218edc8" providerId="ADAL" clId="{2F8B5311-5998-405F-9EF0-39C1CDA7B92F}" dt="2025-05-23T16:11:57.884" v="632" actId="1076"/>
          <ac:picMkLst>
            <pc:docMk/>
            <pc:sldMk cId="3954372806" sldId="983"/>
            <ac:picMk id="5" creationId="{884E4CDE-1F42-9CAE-EE40-2B7923726DD6}"/>
          </ac:picMkLst>
        </pc:picChg>
        <pc:picChg chg="add mod">
          <ac:chgData name="Francesco Diana" userId="0072436f-b50e-40cf-98cb-6856b218edc8" providerId="ADAL" clId="{2F8B5311-5998-405F-9EF0-39C1CDA7B92F}" dt="2025-05-23T16:12:32.859" v="641" actId="688"/>
          <ac:picMkLst>
            <pc:docMk/>
            <pc:sldMk cId="3954372806" sldId="983"/>
            <ac:picMk id="14" creationId="{E50E16EF-06DA-39D9-71F5-3D67D20CA3BE}"/>
          </ac:picMkLst>
        </pc:picChg>
      </pc:sldChg>
      <pc:sldChg chg="addSp delSp modSp mod ord setBg addAnim delAnim modAnim modNotesTx">
        <pc:chgData name="Francesco Diana" userId="0072436f-b50e-40cf-98cb-6856b218edc8" providerId="ADAL" clId="{2F8B5311-5998-405F-9EF0-39C1CDA7B92F}" dt="2025-06-04T15:33:49.633" v="8055"/>
        <pc:sldMkLst>
          <pc:docMk/>
          <pc:sldMk cId="2312695547" sldId="984"/>
        </pc:sldMkLst>
        <pc:spChg chg="add mod">
          <ac:chgData name="Francesco Diana" userId="0072436f-b50e-40cf-98cb-6856b218edc8" providerId="ADAL" clId="{2F8B5311-5998-405F-9EF0-39C1CDA7B92F}" dt="2025-06-04T15:22:23.610" v="7977" actId="1076"/>
          <ac:spMkLst>
            <pc:docMk/>
            <pc:sldMk cId="2312695547" sldId="984"/>
            <ac:spMk id="13" creationId="{FF6ABEB4-3D88-AF2C-D2FF-4D3B31975ED0}"/>
          </ac:spMkLst>
        </pc:spChg>
        <pc:spChg chg="add mod">
          <ac:chgData name="Francesco Diana" userId="0072436f-b50e-40cf-98cb-6856b218edc8" providerId="ADAL" clId="{2F8B5311-5998-405F-9EF0-39C1CDA7B92F}" dt="2025-05-26T16:05:31.959" v="3253" actId="14100"/>
          <ac:spMkLst>
            <pc:docMk/>
            <pc:sldMk cId="2312695547" sldId="984"/>
            <ac:spMk id="14" creationId="{1FCA1C47-FB5E-571E-1508-61AA7D1B72B1}"/>
          </ac:spMkLst>
        </pc:spChg>
        <pc:picChg chg="mod ord">
          <ac:chgData name="Francesco Diana" userId="0072436f-b50e-40cf-98cb-6856b218edc8" providerId="ADAL" clId="{2F8B5311-5998-405F-9EF0-39C1CDA7B92F}" dt="2025-06-04T15:21:45.615" v="7972"/>
          <ac:picMkLst>
            <pc:docMk/>
            <pc:sldMk cId="2312695547" sldId="984"/>
            <ac:picMk id="5" creationId="{3A4AD446-1E3F-881F-0823-8EE910F04049}"/>
          </ac:picMkLst>
        </pc:picChg>
        <pc:picChg chg="add del mod">
          <ac:chgData name="Francesco Diana" userId="0072436f-b50e-40cf-98cb-6856b218edc8" providerId="ADAL" clId="{2F8B5311-5998-405F-9EF0-39C1CDA7B92F}" dt="2025-05-26T16:05:09.390" v="3249" actId="1076"/>
          <ac:picMkLst>
            <pc:docMk/>
            <pc:sldMk cId="2312695547" sldId="984"/>
            <ac:picMk id="6" creationId="{EDE753DA-84B4-7BB2-B9D5-24CD69FAEA1E}"/>
          </ac:picMkLst>
        </pc:picChg>
        <pc:picChg chg="add del mod ord">
          <ac:chgData name="Francesco Diana" userId="0072436f-b50e-40cf-98cb-6856b218edc8" providerId="ADAL" clId="{2F8B5311-5998-405F-9EF0-39C1CDA7B92F}" dt="2025-06-04T15:23:40.613" v="8011" actId="478"/>
          <ac:picMkLst>
            <pc:docMk/>
            <pc:sldMk cId="2312695547" sldId="984"/>
            <ac:picMk id="8" creationId="{4ECC1BD0-C0B1-F9FB-B283-DB3AD3DA0796}"/>
          </ac:picMkLst>
        </pc:picChg>
        <pc:picChg chg="add mod">
          <ac:chgData name="Francesco Diana" userId="0072436f-b50e-40cf-98cb-6856b218edc8" providerId="ADAL" clId="{2F8B5311-5998-405F-9EF0-39C1CDA7B92F}" dt="2025-05-26T15:24:33.462" v="2945" actId="1076"/>
          <ac:picMkLst>
            <pc:docMk/>
            <pc:sldMk cId="2312695547" sldId="984"/>
            <ac:picMk id="12" creationId="{ADD66144-0E55-2914-1373-B644CE968482}"/>
          </ac:picMkLst>
        </pc:picChg>
        <pc:picChg chg="add del mod">
          <ac:chgData name="Francesco Diana" userId="0072436f-b50e-40cf-98cb-6856b218edc8" providerId="ADAL" clId="{2F8B5311-5998-405F-9EF0-39C1CDA7B92F}" dt="2025-06-04T15:29:00.651" v="8043" actId="478"/>
          <ac:picMkLst>
            <pc:docMk/>
            <pc:sldMk cId="2312695547" sldId="984"/>
            <ac:picMk id="15" creationId="{04A2A36D-32BE-7386-BBDB-5D13B7FADE30}"/>
          </ac:picMkLst>
        </pc:picChg>
        <pc:picChg chg="mod ord">
          <ac:chgData name="Francesco Diana" userId="0072436f-b50e-40cf-98cb-6856b218edc8" providerId="ADAL" clId="{2F8B5311-5998-405F-9EF0-39C1CDA7B92F}" dt="2025-06-04T15:29:00.650" v="8042" actId="108"/>
          <ac:picMkLst>
            <pc:docMk/>
            <pc:sldMk cId="2312695547" sldId="984"/>
            <ac:picMk id="18" creationId="{7841EF65-3D0A-146B-5476-F5FE1ACBFBBD}"/>
          </ac:picMkLst>
        </pc:picChg>
        <pc:picChg chg="mod ord">
          <ac:chgData name="Francesco Diana" userId="0072436f-b50e-40cf-98cb-6856b218edc8" providerId="ADAL" clId="{2F8B5311-5998-405F-9EF0-39C1CDA7B92F}" dt="2025-06-04T15:22:28.649" v="7978" actId="1076"/>
          <ac:picMkLst>
            <pc:docMk/>
            <pc:sldMk cId="2312695547" sldId="984"/>
            <ac:picMk id="25" creationId="{85A63141-4CC0-01C0-2F5C-F519E0CB53AC}"/>
          </ac:picMkLst>
        </pc:picChg>
        <pc:picChg chg="add del mod ord">
          <ac:chgData name="Francesco Diana" userId="0072436f-b50e-40cf-98cb-6856b218edc8" providerId="ADAL" clId="{2F8B5311-5998-405F-9EF0-39C1CDA7B92F}" dt="2025-06-04T15:23:04.803" v="8003" actId="478"/>
          <ac:picMkLst>
            <pc:docMk/>
            <pc:sldMk cId="2312695547" sldId="984"/>
            <ac:picMk id="29" creationId="{786A72E4-34D6-6D85-0829-CF4F4C115848}"/>
          </ac:picMkLst>
        </pc:picChg>
        <pc:picChg chg="mod ord">
          <ac:chgData name="Francesco Diana" userId="0072436f-b50e-40cf-98cb-6856b218edc8" providerId="ADAL" clId="{2F8B5311-5998-405F-9EF0-39C1CDA7B92F}" dt="2025-06-04T15:22:28.649" v="7978" actId="1076"/>
          <ac:picMkLst>
            <pc:docMk/>
            <pc:sldMk cId="2312695547" sldId="984"/>
            <ac:picMk id="56" creationId="{61E15281-2D0A-D537-E899-E63714F96BEA}"/>
          </ac:picMkLst>
        </pc:picChg>
        <pc:picChg chg="add del mod">
          <ac:chgData name="Francesco Diana" userId="0072436f-b50e-40cf-98cb-6856b218edc8" providerId="ADAL" clId="{2F8B5311-5998-405F-9EF0-39C1CDA7B92F}" dt="2025-06-04T15:23:42.312" v="8012" actId="478"/>
          <ac:picMkLst>
            <pc:docMk/>
            <pc:sldMk cId="2312695547" sldId="984"/>
            <ac:picMk id="57" creationId="{CF5215E0-CC26-A9B9-1300-9D5FE9336CE9}"/>
          </ac:picMkLst>
        </pc:picChg>
        <pc:cxnChg chg="add mod">
          <ac:chgData name="Francesco Diana" userId="0072436f-b50e-40cf-98cb-6856b218edc8" providerId="ADAL" clId="{2F8B5311-5998-405F-9EF0-39C1CDA7B92F}" dt="2025-06-04T15:33:00.874" v="8048" actId="208"/>
          <ac:cxnSpMkLst>
            <pc:docMk/>
            <pc:sldMk cId="2312695547" sldId="984"/>
            <ac:cxnSpMk id="3" creationId="{F46A670D-3042-0471-C577-2312D6F470A0}"/>
          </ac:cxnSpMkLst>
        </pc:cxnChg>
        <pc:cxnChg chg="add mod">
          <ac:chgData name="Francesco Diana" userId="0072436f-b50e-40cf-98cb-6856b218edc8" providerId="ADAL" clId="{2F8B5311-5998-405F-9EF0-39C1CDA7B92F}" dt="2025-05-26T15:43:18.965" v="3086" actId="14100"/>
          <ac:cxnSpMkLst>
            <pc:docMk/>
            <pc:sldMk cId="2312695547" sldId="984"/>
            <ac:cxnSpMk id="59" creationId="{C46870C2-040A-ED00-374D-F638792E97B4}"/>
          </ac:cxnSpMkLst>
        </pc:cxnChg>
        <pc:cxnChg chg="add mod">
          <ac:chgData name="Francesco Diana" userId="0072436f-b50e-40cf-98cb-6856b218edc8" providerId="ADAL" clId="{2F8B5311-5998-405F-9EF0-39C1CDA7B92F}" dt="2025-06-04T15:22:28.649" v="7978" actId="1076"/>
          <ac:cxnSpMkLst>
            <pc:docMk/>
            <pc:sldMk cId="2312695547" sldId="984"/>
            <ac:cxnSpMk id="65" creationId="{9E9E8C21-63A2-5145-5813-045F80E3BE99}"/>
          </ac:cxnSpMkLst>
        </pc:cxnChg>
        <pc:cxnChg chg="add mod">
          <ac:chgData name="Francesco Diana" userId="0072436f-b50e-40cf-98cb-6856b218edc8" providerId="ADAL" clId="{2F8B5311-5998-405F-9EF0-39C1CDA7B92F}" dt="2025-05-26T15:57:43.030" v="3217" actId="1076"/>
          <ac:cxnSpMkLst>
            <pc:docMk/>
            <pc:sldMk cId="2312695547" sldId="984"/>
            <ac:cxnSpMk id="66" creationId="{CCAAA0FE-3382-8FB7-F5DE-AF96D997BE92}"/>
          </ac:cxnSpMkLst>
        </pc:cxnChg>
        <pc:cxnChg chg="add mod">
          <ac:chgData name="Francesco Diana" userId="0072436f-b50e-40cf-98cb-6856b218edc8" providerId="ADAL" clId="{2F8B5311-5998-405F-9EF0-39C1CDA7B92F}" dt="2025-06-04T15:22:28.649" v="7978" actId="1076"/>
          <ac:cxnSpMkLst>
            <pc:docMk/>
            <pc:sldMk cId="2312695547" sldId="984"/>
            <ac:cxnSpMk id="69" creationId="{6FAA8FF0-FF90-5F8B-5F09-29FD1FE45C49}"/>
          </ac:cxnSpMkLst>
        </pc:cxnChg>
        <pc:cxnChg chg="add mod">
          <ac:chgData name="Francesco Diana" userId="0072436f-b50e-40cf-98cb-6856b218edc8" providerId="ADAL" clId="{2F8B5311-5998-405F-9EF0-39C1CDA7B92F}" dt="2025-05-26T15:57:47.058" v="3218" actId="1076"/>
          <ac:cxnSpMkLst>
            <pc:docMk/>
            <pc:sldMk cId="2312695547" sldId="984"/>
            <ac:cxnSpMk id="72" creationId="{69FB3095-06AC-2D2D-9291-711865A127EB}"/>
          </ac:cxnSpMkLst>
        </pc:cxnChg>
        <pc:cxnChg chg="add mod">
          <ac:chgData name="Francesco Diana" userId="0072436f-b50e-40cf-98cb-6856b218edc8" providerId="ADAL" clId="{2F8B5311-5998-405F-9EF0-39C1CDA7B92F}" dt="2025-06-04T15:23:40.613" v="8011" actId="478"/>
          <ac:cxnSpMkLst>
            <pc:docMk/>
            <pc:sldMk cId="2312695547" sldId="984"/>
            <ac:cxnSpMk id="74" creationId="{7A63322C-4FF1-9EBB-8BEA-3F206EC2BA9A}"/>
          </ac:cxnSpMkLst>
        </pc:cxnChg>
        <pc:cxnChg chg="add mod">
          <ac:chgData name="Francesco Diana" userId="0072436f-b50e-40cf-98cb-6856b218edc8" providerId="ADAL" clId="{2F8B5311-5998-405F-9EF0-39C1CDA7B92F}" dt="2025-05-26T15:57:52.113" v="3219" actId="1076"/>
          <ac:cxnSpMkLst>
            <pc:docMk/>
            <pc:sldMk cId="2312695547" sldId="984"/>
            <ac:cxnSpMk id="79" creationId="{63FCC91E-00FA-3F2A-444D-25CDE9C8BBAC}"/>
          </ac:cxnSpMkLst>
        </pc:cxnChg>
        <pc:cxnChg chg="add mod">
          <ac:chgData name="Francesco Diana" userId="0072436f-b50e-40cf-98cb-6856b218edc8" providerId="ADAL" clId="{2F8B5311-5998-405F-9EF0-39C1CDA7B92F}" dt="2025-05-26T15:49:45.874" v="3153" actId="14100"/>
          <ac:cxnSpMkLst>
            <pc:docMk/>
            <pc:sldMk cId="2312695547" sldId="984"/>
            <ac:cxnSpMk id="82" creationId="{720AFE8C-3037-C109-6017-18F0721C9F47}"/>
          </ac:cxnSpMkLst>
        </pc:cxnChg>
        <pc:cxnChg chg="add del mod">
          <ac:chgData name="Francesco Diana" userId="0072436f-b50e-40cf-98cb-6856b218edc8" providerId="ADAL" clId="{2F8B5311-5998-405F-9EF0-39C1CDA7B92F}" dt="2025-06-04T15:29:14.950" v="8044" actId="478"/>
          <ac:cxnSpMkLst>
            <pc:docMk/>
            <pc:sldMk cId="2312695547" sldId="984"/>
            <ac:cxnSpMk id="84" creationId="{25D92B34-A130-BA29-867E-DC7261F7CD2C}"/>
          </ac:cxnSpMkLst>
        </pc:cxnChg>
      </pc:sldChg>
      <pc:sldChg chg="del">
        <pc:chgData name="Francesco Diana" userId="0072436f-b50e-40cf-98cb-6856b218edc8" providerId="ADAL" clId="{2F8B5311-5998-405F-9EF0-39C1CDA7B92F}" dt="2025-05-26T16:28:30.004" v="3338" actId="47"/>
        <pc:sldMkLst>
          <pc:docMk/>
          <pc:sldMk cId="2728037682" sldId="985"/>
        </pc:sldMkLst>
      </pc:sldChg>
      <pc:sldChg chg="del">
        <pc:chgData name="Francesco Diana" userId="0072436f-b50e-40cf-98cb-6856b218edc8" providerId="ADAL" clId="{2F8B5311-5998-405F-9EF0-39C1CDA7B92F}" dt="2025-05-26T16:28:28.370" v="3337" actId="47"/>
        <pc:sldMkLst>
          <pc:docMk/>
          <pc:sldMk cId="284321546" sldId="986"/>
        </pc:sldMkLst>
      </pc:sldChg>
      <pc:sldChg chg="addSp delSp modSp mod modAnim modNotesTx">
        <pc:chgData name="Francesco Diana" userId="0072436f-b50e-40cf-98cb-6856b218edc8" providerId="ADAL" clId="{2F8B5311-5998-405F-9EF0-39C1CDA7B92F}" dt="2025-06-04T15:25:18.785" v="8017" actId="14100"/>
        <pc:sldMkLst>
          <pc:docMk/>
          <pc:sldMk cId="808074343" sldId="987"/>
        </pc:sldMkLst>
        <pc:spChg chg="mod">
          <ac:chgData name="Francesco Diana" userId="0072436f-b50e-40cf-98cb-6856b218edc8" providerId="ADAL" clId="{2F8B5311-5998-405F-9EF0-39C1CDA7B92F}" dt="2025-05-26T16:10:55.016" v="3325" actId="20577"/>
          <ac:spMkLst>
            <pc:docMk/>
            <pc:sldMk cId="808074343" sldId="987"/>
            <ac:spMk id="3" creationId="{27A6EF6A-724F-4C7B-C351-7F470B81DCE8}"/>
          </ac:spMkLst>
        </pc:spChg>
        <pc:picChg chg="add del mod ord">
          <ac:chgData name="Francesco Diana" userId="0072436f-b50e-40cf-98cb-6856b218edc8" providerId="ADAL" clId="{2F8B5311-5998-405F-9EF0-39C1CDA7B92F}" dt="2025-06-04T15:25:18.785" v="8017" actId="14100"/>
          <ac:picMkLst>
            <pc:docMk/>
            <pc:sldMk cId="808074343" sldId="987"/>
            <ac:picMk id="9" creationId="{FB6EE66D-7148-BADD-B005-9361E034D809}"/>
          </ac:picMkLst>
        </pc:picChg>
        <pc:picChg chg="add mod">
          <ac:chgData name="Francesco Diana" userId="0072436f-b50e-40cf-98cb-6856b218edc8" providerId="ADAL" clId="{2F8B5311-5998-405F-9EF0-39C1CDA7B92F}" dt="2025-05-26T16:29:39.850" v="3357" actId="1076"/>
          <ac:picMkLst>
            <pc:docMk/>
            <pc:sldMk cId="808074343" sldId="987"/>
            <ac:picMk id="10" creationId="{0A6BDCA8-1F0C-29CD-436E-426CAA33B26C}"/>
          </ac:picMkLst>
        </pc:picChg>
        <pc:cxnChg chg="add mod">
          <ac:chgData name="Francesco Diana" userId="0072436f-b50e-40cf-98cb-6856b218edc8" providerId="ADAL" clId="{2F8B5311-5998-405F-9EF0-39C1CDA7B92F}" dt="2025-05-26T16:30:50.427" v="3368" actId="1076"/>
          <ac:cxnSpMkLst>
            <pc:docMk/>
            <pc:sldMk cId="808074343" sldId="987"/>
            <ac:cxnSpMk id="13" creationId="{2673E997-5FE7-1D80-783E-482255564671}"/>
          </ac:cxnSpMkLst>
        </pc:cxnChg>
        <pc:cxnChg chg="add mod">
          <ac:chgData name="Francesco Diana" userId="0072436f-b50e-40cf-98cb-6856b218edc8" providerId="ADAL" clId="{2F8B5311-5998-405F-9EF0-39C1CDA7B92F}" dt="2025-05-26T16:30:50.427" v="3368" actId="1076"/>
          <ac:cxnSpMkLst>
            <pc:docMk/>
            <pc:sldMk cId="808074343" sldId="987"/>
            <ac:cxnSpMk id="14" creationId="{255C4CF9-0962-D8F7-4B37-A3AE8C8E4A1C}"/>
          </ac:cxnSpMkLst>
        </pc:cxnChg>
        <pc:cxnChg chg="add mod">
          <ac:chgData name="Francesco Diana" userId="0072436f-b50e-40cf-98cb-6856b218edc8" providerId="ADAL" clId="{2F8B5311-5998-405F-9EF0-39C1CDA7B92F}" dt="2025-05-26T16:30:56.016" v="3370" actId="1076"/>
          <ac:cxnSpMkLst>
            <pc:docMk/>
            <pc:sldMk cId="808074343" sldId="987"/>
            <ac:cxnSpMk id="22" creationId="{7347C73A-7D82-ACA2-600A-1D49F559E099}"/>
          </ac:cxnSpMkLst>
        </pc:cxnChg>
        <pc:cxnChg chg="add mod">
          <ac:chgData name="Francesco Diana" userId="0072436f-b50e-40cf-98cb-6856b218edc8" providerId="ADAL" clId="{2F8B5311-5998-405F-9EF0-39C1CDA7B92F}" dt="2025-05-26T16:30:56.016" v="3370" actId="1076"/>
          <ac:cxnSpMkLst>
            <pc:docMk/>
            <pc:sldMk cId="808074343" sldId="987"/>
            <ac:cxnSpMk id="23" creationId="{84C38662-5B1D-7ED6-5137-F78149350B95}"/>
          </ac:cxnSpMkLst>
        </pc:cxnChg>
        <pc:cxnChg chg="add mod">
          <ac:chgData name="Francesco Diana" userId="0072436f-b50e-40cf-98cb-6856b218edc8" providerId="ADAL" clId="{2F8B5311-5998-405F-9EF0-39C1CDA7B92F}" dt="2025-05-27T16:55:13.747" v="6044" actId="1076"/>
          <ac:cxnSpMkLst>
            <pc:docMk/>
            <pc:sldMk cId="808074343" sldId="987"/>
            <ac:cxnSpMk id="24" creationId="{39109889-FA00-95B2-6030-0A31C32956B7}"/>
          </ac:cxnSpMkLst>
        </pc:cxnChg>
        <pc:cxnChg chg="add mod">
          <ac:chgData name="Francesco Diana" userId="0072436f-b50e-40cf-98cb-6856b218edc8" providerId="ADAL" clId="{2F8B5311-5998-405F-9EF0-39C1CDA7B92F}" dt="2025-05-27T16:55:13.747" v="6044" actId="1076"/>
          <ac:cxnSpMkLst>
            <pc:docMk/>
            <pc:sldMk cId="808074343" sldId="987"/>
            <ac:cxnSpMk id="25" creationId="{3DEEEE35-3FB3-FD4B-FD69-E4FD86F26477}"/>
          </ac:cxnSpMkLst>
        </pc:cxnChg>
      </pc:sldChg>
      <pc:sldChg chg="del">
        <pc:chgData name="Francesco Diana" userId="0072436f-b50e-40cf-98cb-6856b218edc8" providerId="ADAL" clId="{2F8B5311-5998-405F-9EF0-39C1CDA7B92F}" dt="2025-05-26T16:28:26.912" v="3336" actId="47"/>
        <pc:sldMkLst>
          <pc:docMk/>
          <pc:sldMk cId="4184317603" sldId="988"/>
        </pc:sldMkLst>
      </pc:sldChg>
      <pc:sldChg chg="modSp add mod modNotesTx">
        <pc:chgData name="Francesco Diana" userId="0072436f-b50e-40cf-98cb-6856b218edc8" providerId="ADAL" clId="{2F8B5311-5998-405F-9EF0-39C1CDA7B92F}" dt="2025-05-28T07:39:26.957" v="6260" actId="20577"/>
        <pc:sldMkLst>
          <pc:docMk/>
          <pc:sldMk cId="481335489" sldId="989"/>
        </pc:sldMkLst>
        <pc:spChg chg="mod">
          <ac:chgData name="Francesco Diana" userId="0072436f-b50e-40cf-98cb-6856b218edc8" providerId="ADAL" clId="{2F8B5311-5998-405F-9EF0-39C1CDA7B92F}" dt="2025-05-23T15:07:28.901" v="241" actId="20577"/>
          <ac:spMkLst>
            <pc:docMk/>
            <pc:sldMk cId="481335489" sldId="989"/>
            <ac:spMk id="2" creationId="{99816B49-4542-0090-4154-CFC50988B5BF}"/>
          </ac:spMkLst>
        </pc:spChg>
        <pc:spChg chg="mod">
          <ac:chgData name="Francesco Diana" userId="0072436f-b50e-40cf-98cb-6856b218edc8" providerId="ADAL" clId="{2F8B5311-5998-405F-9EF0-39C1CDA7B92F}" dt="2025-05-23T15:11:45.302" v="254" actId="207"/>
          <ac:spMkLst>
            <pc:docMk/>
            <pc:sldMk cId="481335489" sldId="989"/>
            <ac:spMk id="5" creationId="{04EAB47B-1D32-6EFB-02E0-D63429A32DC4}"/>
          </ac:spMkLst>
        </pc:spChg>
        <pc:spChg chg="mod">
          <ac:chgData name="Francesco Diana" userId="0072436f-b50e-40cf-98cb-6856b218edc8" providerId="ADAL" clId="{2F8B5311-5998-405F-9EF0-39C1CDA7B92F}" dt="2025-05-27T15:54:48.205" v="4409" actId="114"/>
          <ac:spMkLst>
            <pc:docMk/>
            <pc:sldMk cId="481335489" sldId="989"/>
            <ac:spMk id="6" creationId="{BDF842C9-AA32-9954-9B53-F0EC7C740E8A}"/>
          </ac:spMkLst>
        </pc:spChg>
        <pc:spChg chg="mod">
          <ac:chgData name="Francesco Diana" userId="0072436f-b50e-40cf-98cb-6856b218edc8" providerId="ADAL" clId="{2F8B5311-5998-405F-9EF0-39C1CDA7B92F}" dt="2025-05-28T07:39:26.957" v="6260" actId="20577"/>
          <ac:spMkLst>
            <pc:docMk/>
            <pc:sldMk cId="481335489" sldId="989"/>
            <ac:spMk id="7" creationId="{0D34C848-8CAA-7575-C407-BC83B17C5E35}"/>
          </ac:spMkLst>
        </pc:spChg>
      </pc:sldChg>
      <pc:sldChg chg="addSp delSp modSp add del mod ord">
        <pc:chgData name="Francesco Diana" userId="0072436f-b50e-40cf-98cb-6856b218edc8" providerId="ADAL" clId="{2F8B5311-5998-405F-9EF0-39C1CDA7B92F}" dt="2025-05-23T16:03:07.610" v="487" actId="47"/>
        <pc:sldMkLst>
          <pc:docMk/>
          <pc:sldMk cId="61460343" sldId="990"/>
        </pc:sldMkLst>
      </pc:sldChg>
      <pc:sldChg chg="addSp delSp modSp add mod modNotesTx">
        <pc:chgData name="Francesco Diana" userId="0072436f-b50e-40cf-98cb-6856b218edc8" providerId="ADAL" clId="{2F8B5311-5998-405F-9EF0-39C1CDA7B92F}" dt="2025-05-28T07:41:28.678" v="6643" actId="20577"/>
        <pc:sldMkLst>
          <pc:docMk/>
          <pc:sldMk cId="480285076" sldId="990"/>
        </pc:sldMkLst>
        <pc:spChg chg="add mod">
          <ac:chgData name="Francesco Diana" userId="0072436f-b50e-40cf-98cb-6856b218edc8" providerId="ADAL" clId="{2F8B5311-5998-405F-9EF0-39C1CDA7B92F}" dt="2025-05-23T16:43:19.301" v="1201" actId="20577"/>
          <ac:spMkLst>
            <pc:docMk/>
            <pc:sldMk cId="480285076" sldId="990"/>
            <ac:spMk id="3" creationId="{5ECC5FEF-C161-0FC3-939D-C2105C6C385F}"/>
          </ac:spMkLst>
        </pc:spChg>
        <pc:spChg chg="mod">
          <ac:chgData name="Francesco Diana" userId="0072436f-b50e-40cf-98cb-6856b218edc8" providerId="ADAL" clId="{2F8B5311-5998-405F-9EF0-39C1CDA7B92F}" dt="2025-05-27T08:02:25.237" v="3501" actId="20577"/>
          <ac:spMkLst>
            <pc:docMk/>
            <pc:sldMk cId="480285076" sldId="990"/>
            <ac:spMk id="11" creationId="{4F08D879-84D1-28F4-4471-9190817CCC05}"/>
          </ac:spMkLst>
        </pc:spChg>
        <pc:spChg chg="add mod">
          <ac:chgData name="Francesco Diana" userId="0072436f-b50e-40cf-98cb-6856b218edc8" providerId="ADAL" clId="{2F8B5311-5998-405F-9EF0-39C1CDA7B92F}" dt="2025-05-27T15:51:06.450" v="4384" actId="20577"/>
          <ac:spMkLst>
            <pc:docMk/>
            <pc:sldMk cId="480285076" sldId="990"/>
            <ac:spMk id="13" creationId="{6AF8D478-0409-2C05-52D5-A40B1AD846DA}"/>
          </ac:spMkLst>
        </pc:spChg>
        <pc:picChg chg="add mod">
          <ac:chgData name="Francesco Diana" userId="0072436f-b50e-40cf-98cb-6856b218edc8" providerId="ADAL" clId="{2F8B5311-5998-405F-9EF0-39C1CDA7B92F}" dt="2025-05-23T16:21:33.610" v="798" actId="1076"/>
          <ac:picMkLst>
            <pc:docMk/>
            <pc:sldMk cId="480285076" sldId="990"/>
            <ac:picMk id="9" creationId="{C7DB88DD-0254-3C61-6DD8-ECDD88452205}"/>
          </ac:picMkLst>
        </pc:picChg>
      </pc:sldChg>
      <pc:sldChg chg="addSp modSp add mod">
        <pc:chgData name="Francesco Diana" userId="0072436f-b50e-40cf-98cb-6856b218edc8" providerId="ADAL" clId="{2F8B5311-5998-405F-9EF0-39C1CDA7B92F}" dt="2025-05-27T16:09:31.794" v="4511" actId="5793"/>
        <pc:sldMkLst>
          <pc:docMk/>
          <pc:sldMk cId="584568894" sldId="991"/>
        </pc:sldMkLst>
        <pc:spChg chg="mod">
          <ac:chgData name="Francesco Diana" userId="0072436f-b50e-40cf-98cb-6856b218edc8" providerId="ADAL" clId="{2F8B5311-5998-405F-9EF0-39C1CDA7B92F}" dt="2025-05-27T16:09:31.794" v="4511" actId="5793"/>
          <ac:spMkLst>
            <pc:docMk/>
            <pc:sldMk cId="584568894" sldId="991"/>
            <ac:spMk id="3" creationId="{7EAC5EC4-335E-1D03-CC37-6B4974A845F1}"/>
          </ac:spMkLst>
        </pc:spChg>
        <pc:spChg chg="add mod">
          <ac:chgData name="Francesco Diana" userId="0072436f-b50e-40cf-98cb-6856b218edc8" providerId="ADAL" clId="{2F8B5311-5998-405F-9EF0-39C1CDA7B92F}" dt="2025-05-27T15:51:24.571" v="4385" actId="20577"/>
          <ac:spMkLst>
            <pc:docMk/>
            <pc:sldMk cId="584568894" sldId="991"/>
            <ac:spMk id="9" creationId="{EA7748A0-CA9B-C6A9-F928-D102A1D55FE8}"/>
          </ac:spMkLst>
        </pc:spChg>
        <pc:spChg chg="mod">
          <ac:chgData name="Francesco Diana" userId="0072436f-b50e-40cf-98cb-6856b218edc8" providerId="ADAL" clId="{2F8B5311-5998-405F-9EF0-39C1CDA7B92F}" dt="2025-05-27T15:52:47.677" v="4395" actId="2711"/>
          <ac:spMkLst>
            <pc:docMk/>
            <pc:sldMk cId="584568894" sldId="991"/>
            <ac:spMk id="11" creationId="{E971DAC9-56DE-723B-DD2D-3C90BD12BBC4}"/>
          </ac:spMkLst>
        </pc:spChg>
        <pc:picChg chg="add mod">
          <ac:chgData name="Francesco Diana" userId="0072436f-b50e-40cf-98cb-6856b218edc8" providerId="ADAL" clId="{2F8B5311-5998-405F-9EF0-39C1CDA7B92F}" dt="2025-05-23T16:25:53.634" v="1055" actId="1076"/>
          <ac:picMkLst>
            <pc:docMk/>
            <pc:sldMk cId="584568894" sldId="991"/>
            <ac:picMk id="6" creationId="{609D81DB-EC98-857C-5266-8DF8879E1FDC}"/>
          </ac:picMkLst>
        </pc:picChg>
      </pc:sldChg>
      <pc:sldChg chg="addSp delSp modSp add mod ord modNotesTx">
        <pc:chgData name="Francesco Diana" userId="0072436f-b50e-40cf-98cb-6856b218edc8" providerId="ADAL" clId="{2F8B5311-5998-405F-9EF0-39C1CDA7B92F}" dt="2025-05-28T07:41:42.326" v="6645" actId="20577"/>
        <pc:sldMkLst>
          <pc:docMk/>
          <pc:sldMk cId="86159369" sldId="992"/>
        </pc:sldMkLst>
        <pc:spChg chg="mod">
          <ac:chgData name="Francesco Diana" userId="0072436f-b50e-40cf-98cb-6856b218edc8" providerId="ADAL" clId="{2F8B5311-5998-405F-9EF0-39C1CDA7B92F}" dt="2025-05-25T09:36:21.526" v="1397" actId="20577"/>
          <ac:spMkLst>
            <pc:docMk/>
            <pc:sldMk cId="86159369" sldId="992"/>
            <ac:spMk id="3" creationId="{23318E73-4ECD-97FA-A447-FE1D8EEE929C}"/>
          </ac:spMkLst>
        </pc:spChg>
        <pc:spChg chg="add mod">
          <ac:chgData name="Francesco Diana" userId="0072436f-b50e-40cf-98cb-6856b218edc8" providerId="ADAL" clId="{2F8B5311-5998-405F-9EF0-39C1CDA7B92F}" dt="2025-05-28T07:41:42.326" v="6645" actId="20577"/>
          <ac:spMkLst>
            <pc:docMk/>
            <pc:sldMk cId="86159369" sldId="992"/>
            <ac:spMk id="6" creationId="{7B81F368-C4FA-FCB2-5BFC-BC55D645AFB1}"/>
          </ac:spMkLst>
        </pc:spChg>
        <pc:spChg chg="mod">
          <ac:chgData name="Francesco Diana" userId="0072436f-b50e-40cf-98cb-6856b218edc8" providerId="ADAL" clId="{2F8B5311-5998-405F-9EF0-39C1CDA7B92F}" dt="2025-05-27T15:55:11.610" v="4415" actId="114"/>
          <ac:spMkLst>
            <pc:docMk/>
            <pc:sldMk cId="86159369" sldId="992"/>
            <ac:spMk id="13" creationId="{46EB7E2A-BE85-7961-6876-8132C277BDBA}"/>
          </ac:spMkLst>
        </pc:spChg>
        <pc:picChg chg="add mod">
          <ac:chgData name="Francesco Diana" userId="0072436f-b50e-40cf-98cb-6856b218edc8" providerId="ADAL" clId="{2F8B5311-5998-405F-9EF0-39C1CDA7B92F}" dt="2025-05-24T14:42:54.435" v="1372" actId="1076"/>
          <ac:picMkLst>
            <pc:docMk/>
            <pc:sldMk cId="86159369" sldId="992"/>
            <ac:picMk id="5" creationId="{BF151BA6-6EA8-3A76-F224-33F243A3D40F}"/>
          </ac:picMkLst>
        </pc:picChg>
      </pc:sldChg>
      <pc:sldChg chg="delSp modSp add del mod">
        <pc:chgData name="Francesco Diana" userId="0072436f-b50e-40cf-98cb-6856b218edc8" providerId="ADAL" clId="{2F8B5311-5998-405F-9EF0-39C1CDA7B92F}" dt="2025-05-24T14:09:54.396" v="1205" actId="47"/>
        <pc:sldMkLst>
          <pc:docMk/>
          <pc:sldMk cId="3788151948" sldId="992"/>
        </pc:sldMkLst>
      </pc:sldChg>
      <pc:sldChg chg="delSp modSp add mod">
        <pc:chgData name="Francesco Diana" userId="0072436f-b50e-40cf-98cb-6856b218edc8" providerId="ADAL" clId="{2F8B5311-5998-405F-9EF0-39C1CDA7B92F}" dt="2025-05-25T09:40:44.359" v="1421" actId="122"/>
        <pc:sldMkLst>
          <pc:docMk/>
          <pc:sldMk cId="703014733" sldId="993"/>
        </pc:sldMkLst>
        <pc:spChg chg="mod">
          <ac:chgData name="Francesco Diana" userId="0072436f-b50e-40cf-98cb-6856b218edc8" providerId="ADAL" clId="{2F8B5311-5998-405F-9EF0-39C1CDA7B92F}" dt="2025-05-25T09:40:44.359" v="1421" actId="122"/>
          <ac:spMkLst>
            <pc:docMk/>
            <pc:sldMk cId="703014733" sldId="993"/>
            <ac:spMk id="2" creationId="{CB714BE8-B89A-6DCE-78F4-5E52BE4C84C6}"/>
          </ac:spMkLst>
        </pc:spChg>
      </pc:sldChg>
      <pc:sldChg chg="add del">
        <pc:chgData name="Francesco Diana" userId="0072436f-b50e-40cf-98cb-6856b218edc8" providerId="ADAL" clId="{2F8B5311-5998-405F-9EF0-39C1CDA7B92F}" dt="2025-05-24T14:11:32.577" v="1286"/>
        <pc:sldMkLst>
          <pc:docMk/>
          <pc:sldMk cId="2564105574" sldId="993"/>
        </pc:sldMkLst>
      </pc:sldChg>
      <pc:sldChg chg="addSp delSp modSp add del mod">
        <pc:chgData name="Francesco Diana" userId="0072436f-b50e-40cf-98cb-6856b218edc8" providerId="ADAL" clId="{2F8B5311-5998-405F-9EF0-39C1CDA7B92F}" dt="2025-05-25T09:31:40.319" v="1392" actId="47"/>
        <pc:sldMkLst>
          <pc:docMk/>
          <pc:sldMk cId="3167615537" sldId="993"/>
        </pc:sldMkLst>
      </pc:sldChg>
      <pc:sldChg chg="new del">
        <pc:chgData name="Francesco Diana" userId="0072436f-b50e-40cf-98cb-6856b218edc8" providerId="ADAL" clId="{2F8B5311-5998-405F-9EF0-39C1CDA7B92F}" dt="2025-05-25T09:37:09.442" v="1399" actId="680"/>
        <pc:sldMkLst>
          <pc:docMk/>
          <pc:sldMk cId="3597390002" sldId="993"/>
        </pc:sldMkLst>
      </pc:sldChg>
      <pc:sldChg chg="new del">
        <pc:chgData name="Francesco Diana" userId="0072436f-b50e-40cf-98cb-6856b218edc8" providerId="ADAL" clId="{2F8B5311-5998-405F-9EF0-39C1CDA7B92F}" dt="2025-05-25T09:32:03.274" v="1394" actId="680"/>
        <pc:sldMkLst>
          <pc:docMk/>
          <pc:sldMk cId="3808267114" sldId="993"/>
        </pc:sldMkLst>
      </pc:sldChg>
      <pc:sldChg chg="new del">
        <pc:chgData name="Francesco Diana" userId="0072436f-b50e-40cf-98cb-6856b218edc8" providerId="ADAL" clId="{2F8B5311-5998-405F-9EF0-39C1CDA7B92F}" dt="2025-05-25T09:38:18.552" v="1401" actId="47"/>
        <pc:sldMkLst>
          <pc:docMk/>
          <pc:sldMk cId="4043660631" sldId="993"/>
        </pc:sldMkLst>
      </pc:sldChg>
      <pc:sldChg chg="modSp add mod">
        <pc:chgData name="Francesco Diana" userId="0072436f-b50e-40cf-98cb-6856b218edc8" providerId="ADAL" clId="{2F8B5311-5998-405F-9EF0-39C1CDA7B92F}" dt="2025-05-25T09:41:03.759" v="1423"/>
        <pc:sldMkLst>
          <pc:docMk/>
          <pc:sldMk cId="125140434" sldId="994"/>
        </pc:sldMkLst>
        <pc:spChg chg="mod">
          <ac:chgData name="Francesco Diana" userId="0072436f-b50e-40cf-98cb-6856b218edc8" providerId="ADAL" clId="{2F8B5311-5998-405F-9EF0-39C1CDA7B92F}" dt="2025-05-25T09:41:03.759" v="1423"/>
          <ac:spMkLst>
            <pc:docMk/>
            <pc:sldMk cId="125140434" sldId="994"/>
            <ac:spMk id="2" creationId="{50A06606-C2B9-B632-4F7E-C31C4AD28947}"/>
          </ac:spMkLst>
        </pc:spChg>
      </pc:sldChg>
      <pc:sldChg chg="new del">
        <pc:chgData name="Francesco Diana" userId="0072436f-b50e-40cf-98cb-6856b218edc8" providerId="ADAL" clId="{2F8B5311-5998-405F-9EF0-39C1CDA7B92F}" dt="2025-05-25T09:31:15.876" v="1389" actId="680"/>
        <pc:sldMkLst>
          <pc:docMk/>
          <pc:sldMk cId="3922027756" sldId="994"/>
        </pc:sldMkLst>
      </pc:sldChg>
      <pc:sldChg chg="addSp delSp modSp add mod modNotesTx">
        <pc:chgData name="Francesco Diana" userId="0072436f-b50e-40cf-98cb-6856b218edc8" providerId="ADAL" clId="{2F8B5311-5998-405F-9EF0-39C1CDA7B92F}" dt="2025-05-27T16:22:17.486" v="5092" actId="20577"/>
        <pc:sldMkLst>
          <pc:docMk/>
          <pc:sldMk cId="2700529313" sldId="995"/>
        </pc:sldMkLst>
        <pc:spChg chg="mod">
          <ac:chgData name="Francesco Diana" userId="0072436f-b50e-40cf-98cb-6856b218edc8" providerId="ADAL" clId="{2F8B5311-5998-405F-9EF0-39C1CDA7B92F}" dt="2025-05-27T11:02:31.343" v="3555" actId="20577"/>
          <ac:spMkLst>
            <pc:docMk/>
            <pc:sldMk cId="2700529313" sldId="995"/>
            <ac:spMk id="3" creationId="{8BD3BEF0-DD66-4F82-7DBE-5C800F159DDF}"/>
          </ac:spMkLst>
        </pc:spChg>
        <pc:spChg chg="mod">
          <ac:chgData name="Francesco Diana" userId="0072436f-b50e-40cf-98cb-6856b218edc8" providerId="ADAL" clId="{2F8B5311-5998-405F-9EF0-39C1CDA7B92F}" dt="2025-05-27T15:55:16.428" v="4417" actId="114"/>
          <ac:spMkLst>
            <pc:docMk/>
            <pc:sldMk cId="2700529313" sldId="995"/>
            <ac:spMk id="13" creationId="{484A7253-9EA1-0408-B846-30BD59437CCB}"/>
          </ac:spMkLst>
        </pc:spChg>
        <pc:picChg chg="add del mod">
          <ac:chgData name="Francesco Diana" userId="0072436f-b50e-40cf-98cb-6856b218edc8" providerId="ADAL" clId="{2F8B5311-5998-405F-9EF0-39C1CDA7B92F}" dt="2025-05-25T09:45:54.253" v="1485" actId="1076"/>
          <ac:picMkLst>
            <pc:docMk/>
            <pc:sldMk cId="2700529313" sldId="995"/>
            <ac:picMk id="7" creationId="{5688CC9B-0A96-FAEF-C734-A62059EA16CC}"/>
          </ac:picMkLst>
        </pc:picChg>
        <pc:picChg chg="add del mod">
          <ac:chgData name="Francesco Diana" userId="0072436f-b50e-40cf-98cb-6856b218edc8" providerId="ADAL" clId="{2F8B5311-5998-405F-9EF0-39C1CDA7B92F}" dt="2025-05-25T09:46:02.647" v="1486" actId="1076"/>
          <ac:picMkLst>
            <pc:docMk/>
            <pc:sldMk cId="2700529313" sldId="995"/>
            <ac:picMk id="8" creationId="{0D72B6B1-E2FD-5C17-E3C0-85A28CE2C919}"/>
          </ac:picMkLst>
        </pc:picChg>
      </pc:sldChg>
      <pc:sldChg chg="addSp delSp modSp add mod modNotesTx">
        <pc:chgData name="Francesco Diana" userId="0072436f-b50e-40cf-98cb-6856b218edc8" providerId="ADAL" clId="{2F8B5311-5998-405F-9EF0-39C1CDA7B92F}" dt="2025-05-27T16:22:42.334" v="5148" actId="20577"/>
        <pc:sldMkLst>
          <pc:docMk/>
          <pc:sldMk cId="4042284072" sldId="996"/>
        </pc:sldMkLst>
        <pc:spChg chg="add mod">
          <ac:chgData name="Francesco Diana" userId="0072436f-b50e-40cf-98cb-6856b218edc8" providerId="ADAL" clId="{2F8B5311-5998-405F-9EF0-39C1CDA7B92F}" dt="2025-05-27T15:56:12.914" v="4421"/>
          <ac:spMkLst>
            <pc:docMk/>
            <pc:sldMk cId="4042284072" sldId="996"/>
            <ac:spMk id="6" creationId="{70E1B583-D9F2-B4F3-0FEB-E055BA483F22}"/>
          </ac:spMkLst>
        </pc:spChg>
        <pc:picChg chg="mod ord">
          <ac:chgData name="Francesco Diana" userId="0072436f-b50e-40cf-98cb-6856b218edc8" providerId="ADAL" clId="{2F8B5311-5998-405F-9EF0-39C1CDA7B92F}" dt="2025-05-25T10:02:30.376" v="1538" actId="108"/>
          <ac:picMkLst>
            <pc:docMk/>
            <pc:sldMk cId="4042284072" sldId="996"/>
            <ac:picMk id="17" creationId="{0B74DA9E-CB09-177A-350F-B6975E416796}"/>
          </ac:picMkLst>
        </pc:picChg>
        <pc:picChg chg="mod ord">
          <ac:chgData name="Francesco Diana" userId="0072436f-b50e-40cf-98cb-6856b218edc8" providerId="ADAL" clId="{2F8B5311-5998-405F-9EF0-39C1CDA7B92F}" dt="2025-05-25T10:03:48.982" v="1560" actId="108"/>
          <ac:picMkLst>
            <pc:docMk/>
            <pc:sldMk cId="4042284072" sldId="996"/>
            <ac:picMk id="20" creationId="{00077AB9-1949-3643-C4E4-33557BA88F0C}"/>
          </ac:picMkLst>
        </pc:picChg>
      </pc:sldChg>
      <pc:sldChg chg="addSp delSp modSp add mod ord modNotesTx">
        <pc:chgData name="Francesco Diana" userId="0072436f-b50e-40cf-98cb-6856b218edc8" providerId="ADAL" clId="{2F8B5311-5998-405F-9EF0-39C1CDA7B92F}" dt="2025-05-27T16:22:34.482" v="5133" actId="20577"/>
        <pc:sldMkLst>
          <pc:docMk/>
          <pc:sldMk cId="1555536373" sldId="997"/>
        </pc:sldMkLst>
        <pc:spChg chg="add mod">
          <ac:chgData name="Francesco Diana" userId="0072436f-b50e-40cf-98cb-6856b218edc8" providerId="ADAL" clId="{2F8B5311-5998-405F-9EF0-39C1CDA7B92F}" dt="2025-05-27T15:56:10.752" v="4419"/>
          <ac:spMkLst>
            <pc:docMk/>
            <pc:sldMk cId="1555536373" sldId="997"/>
            <ac:spMk id="6" creationId="{1B51551D-9061-4AC4-6040-7BEF83D39465}"/>
          </ac:spMkLst>
        </pc:spChg>
      </pc:sldChg>
      <pc:sldChg chg="addSp delSp modSp add mod modNotesTx">
        <pc:chgData name="Francesco Diana" userId="0072436f-b50e-40cf-98cb-6856b218edc8" providerId="ADAL" clId="{2F8B5311-5998-405F-9EF0-39C1CDA7B92F}" dt="2025-05-28T07:46:02.294" v="6807" actId="20577"/>
        <pc:sldMkLst>
          <pc:docMk/>
          <pc:sldMk cId="1993703529" sldId="998"/>
        </pc:sldMkLst>
        <pc:spChg chg="add mod">
          <ac:chgData name="Francesco Diana" userId="0072436f-b50e-40cf-98cb-6856b218edc8" providerId="ADAL" clId="{2F8B5311-5998-405F-9EF0-39C1CDA7B92F}" dt="2025-05-27T15:56:15.525" v="4424"/>
          <ac:spMkLst>
            <pc:docMk/>
            <pc:sldMk cId="1993703529" sldId="998"/>
            <ac:spMk id="10" creationId="{9CA8D006-6022-ACC9-5749-9F47FCA7B6DF}"/>
          </ac:spMkLst>
        </pc:spChg>
        <pc:picChg chg="add mod">
          <ac:chgData name="Francesco Diana" userId="0072436f-b50e-40cf-98cb-6856b218edc8" providerId="ADAL" clId="{2F8B5311-5998-405F-9EF0-39C1CDA7B92F}" dt="2025-05-25T10:04:16.392" v="1568" actId="1035"/>
          <ac:picMkLst>
            <pc:docMk/>
            <pc:sldMk cId="1993703529" sldId="998"/>
            <ac:picMk id="6" creationId="{073D4546-781C-C2B3-2A48-CA31C75DCCC1}"/>
          </ac:picMkLst>
        </pc:picChg>
        <pc:picChg chg="add mod">
          <ac:chgData name="Francesco Diana" userId="0072436f-b50e-40cf-98cb-6856b218edc8" providerId="ADAL" clId="{2F8B5311-5998-405F-9EF0-39C1CDA7B92F}" dt="2025-05-25T10:04:41.184" v="1579" actId="1035"/>
          <ac:picMkLst>
            <pc:docMk/>
            <pc:sldMk cId="1993703529" sldId="998"/>
            <ac:picMk id="9" creationId="{97E67DCD-B74F-F825-56AB-94A33158AA24}"/>
          </ac:picMkLst>
        </pc:picChg>
      </pc:sldChg>
      <pc:sldChg chg="addSp delSp modSp add del mod">
        <pc:chgData name="Francesco Diana" userId="0072436f-b50e-40cf-98cb-6856b218edc8" providerId="ADAL" clId="{2F8B5311-5998-405F-9EF0-39C1CDA7B92F}" dt="2025-05-27T16:23:37.373" v="5195" actId="47"/>
        <pc:sldMkLst>
          <pc:docMk/>
          <pc:sldMk cId="2588414499" sldId="999"/>
        </pc:sldMkLst>
      </pc:sldChg>
      <pc:sldChg chg="addSp delSp modSp add mod modAnim modNotesTx">
        <pc:chgData name="Francesco Diana" userId="0072436f-b50e-40cf-98cb-6856b218edc8" providerId="ADAL" clId="{2F8B5311-5998-405F-9EF0-39C1CDA7B92F}" dt="2025-05-28T07:43:13.869" v="6744" actId="20577"/>
        <pc:sldMkLst>
          <pc:docMk/>
          <pc:sldMk cId="1614805667" sldId="1000"/>
        </pc:sldMkLst>
        <pc:spChg chg="add mod">
          <ac:chgData name="Francesco Diana" userId="0072436f-b50e-40cf-98cb-6856b218edc8" providerId="ADAL" clId="{2F8B5311-5998-405F-9EF0-39C1CDA7B92F}" dt="2025-05-25T10:09:46.432" v="1589" actId="1076"/>
          <ac:spMkLst>
            <pc:docMk/>
            <pc:sldMk cId="1614805667" sldId="1000"/>
            <ac:spMk id="11" creationId="{59D00543-0688-2BF2-FCEB-20D8737FCAB3}"/>
          </ac:spMkLst>
        </pc:spChg>
        <pc:spChg chg="add mod">
          <ac:chgData name="Francesco Diana" userId="0072436f-b50e-40cf-98cb-6856b218edc8" providerId="ADAL" clId="{2F8B5311-5998-405F-9EF0-39C1CDA7B92F}" dt="2025-05-27T15:56:19.445" v="4428"/>
          <ac:spMkLst>
            <pc:docMk/>
            <pc:sldMk cId="1614805667" sldId="1000"/>
            <ac:spMk id="12" creationId="{4D39850F-28DF-0575-1B7B-FA1C3FDF7525}"/>
          </ac:spMkLst>
        </pc:spChg>
      </pc:sldChg>
      <pc:sldChg chg="modSp add del mod">
        <pc:chgData name="Francesco Diana" userId="0072436f-b50e-40cf-98cb-6856b218edc8" providerId="ADAL" clId="{2F8B5311-5998-405F-9EF0-39C1CDA7B92F}" dt="2025-05-25T11:54:30.236" v="2490" actId="47"/>
        <pc:sldMkLst>
          <pc:docMk/>
          <pc:sldMk cId="2581328115" sldId="1001"/>
        </pc:sldMkLst>
      </pc:sldChg>
      <pc:sldChg chg="add del">
        <pc:chgData name="Francesco Diana" userId="0072436f-b50e-40cf-98cb-6856b218edc8" providerId="ADAL" clId="{2F8B5311-5998-405F-9EF0-39C1CDA7B92F}" dt="2025-05-25T10:10:45.328" v="1634"/>
        <pc:sldMkLst>
          <pc:docMk/>
          <pc:sldMk cId="4082342443" sldId="1001"/>
        </pc:sldMkLst>
      </pc:sldChg>
      <pc:sldChg chg="addSp delSp modSp add mod modNotesTx">
        <pc:chgData name="Francesco Diana" userId="0072436f-b50e-40cf-98cb-6856b218edc8" providerId="ADAL" clId="{2F8B5311-5998-405F-9EF0-39C1CDA7B92F}" dt="2025-05-27T16:25:02.053" v="5362" actId="20577"/>
        <pc:sldMkLst>
          <pc:docMk/>
          <pc:sldMk cId="4283572405" sldId="1002"/>
        </pc:sldMkLst>
        <pc:spChg chg="add mod">
          <ac:chgData name="Francesco Diana" userId="0072436f-b50e-40cf-98cb-6856b218edc8" providerId="ADAL" clId="{2F8B5311-5998-405F-9EF0-39C1CDA7B92F}" dt="2025-05-27T16:19:34.732" v="4736" actId="1035"/>
          <ac:spMkLst>
            <pc:docMk/>
            <pc:sldMk cId="4283572405" sldId="1002"/>
            <ac:spMk id="7" creationId="{1F11EA2C-4C99-341F-5E50-4DA7FB9BC5C0}"/>
          </ac:spMkLst>
        </pc:spChg>
        <pc:spChg chg="add mod">
          <ac:chgData name="Francesco Diana" userId="0072436f-b50e-40cf-98cb-6856b218edc8" providerId="ADAL" clId="{2F8B5311-5998-405F-9EF0-39C1CDA7B92F}" dt="2025-05-27T15:58:17.476" v="4437" actId="1076"/>
          <ac:spMkLst>
            <pc:docMk/>
            <pc:sldMk cId="4283572405" sldId="1002"/>
            <ac:spMk id="8" creationId="{FE051B24-1CB6-02C2-B110-0F4541A7AE95}"/>
          </ac:spMkLst>
        </pc:spChg>
        <pc:spChg chg="mod">
          <ac:chgData name="Francesco Diana" userId="0072436f-b50e-40cf-98cb-6856b218edc8" providerId="ADAL" clId="{2F8B5311-5998-405F-9EF0-39C1CDA7B92F}" dt="2025-05-25T11:45:53.407" v="2398" actId="20577"/>
          <ac:spMkLst>
            <pc:docMk/>
            <pc:sldMk cId="4283572405" sldId="1002"/>
            <ac:spMk id="10" creationId="{D6CC571A-A8D9-1163-C2EB-57F9C0414C1F}"/>
          </ac:spMkLst>
        </pc:spChg>
        <pc:picChg chg="add mod">
          <ac:chgData name="Francesco Diana" userId="0072436f-b50e-40cf-98cb-6856b218edc8" providerId="ADAL" clId="{2F8B5311-5998-405F-9EF0-39C1CDA7B92F}" dt="2025-05-27T16:19:31.678" v="4729" actId="1035"/>
          <ac:picMkLst>
            <pc:docMk/>
            <pc:sldMk cId="4283572405" sldId="1002"/>
            <ac:picMk id="5" creationId="{F8466EF3-3BC2-1D95-7181-FA4AA4BF47C5}"/>
          </ac:picMkLst>
        </pc:picChg>
        <pc:picChg chg="mod">
          <ac:chgData name="Francesco Diana" userId="0072436f-b50e-40cf-98cb-6856b218edc8" providerId="ADAL" clId="{2F8B5311-5998-405F-9EF0-39C1CDA7B92F}" dt="2025-05-25T11:46:00.169" v="2399" actId="1076"/>
          <ac:picMkLst>
            <pc:docMk/>
            <pc:sldMk cId="4283572405" sldId="1002"/>
            <ac:picMk id="24" creationId="{EE9C1ED7-B66D-3051-94F3-1BC007B7A08D}"/>
          </ac:picMkLst>
        </pc:picChg>
        <pc:picChg chg="mod">
          <ac:chgData name="Francesco Diana" userId="0072436f-b50e-40cf-98cb-6856b218edc8" providerId="ADAL" clId="{2F8B5311-5998-405F-9EF0-39C1CDA7B92F}" dt="2025-05-25T11:46:02.728" v="2400" actId="1076"/>
          <ac:picMkLst>
            <pc:docMk/>
            <pc:sldMk cId="4283572405" sldId="1002"/>
            <ac:picMk id="36" creationId="{75B1BA63-BB7A-D4C4-E3C3-76983C9AA3DE}"/>
          </ac:picMkLst>
        </pc:picChg>
      </pc:sldChg>
      <pc:sldChg chg="addSp delSp modSp add mod modNotesTx">
        <pc:chgData name="Francesco Diana" userId="0072436f-b50e-40cf-98cb-6856b218edc8" providerId="ADAL" clId="{2F8B5311-5998-405F-9EF0-39C1CDA7B92F}" dt="2025-05-28T09:42:45.023" v="6819" actId="20577"/>
        <pc:sldMkLst>
          <pc:docMk/>
          <pc:sldMk cId="2267822202" sldId="1003"/>
        </pc:sldMkLst>
        <pc:spChg chg="add del mod">
          <ac:chgData name="Francesco Diana" userId="0072436f-b50e-40cf-98cb-6856b218edc8" providerId="ADAL" clId="{2F8B5311-5998-405F-9EF0-39C1CDA7B92F}" dt="2025-05-28T09:42:45.023" v="6819" actId="20577"/>
          <ac:spMkLst>
            <pc:docMk/>
            <pc:sldMk cId="2267822202" sldId="1003"/>
            <ac:spMk id="2" creationId="{CD4703DD-40DA-2769-CC7F-D04BE38C1BEC}"/>
          </ac:spMkLst>
        </pc:spChg>
        <pc:spChg chg="mod">
          <ac:chgData name="Francesco Diana" userId="0072436f-b50e-40cf-98cb-6856b218edc8" providerId="ADAL" clId="{2F8B5311-5998-405F-9EF0-39C1CDA7B92F}" dt="2025-05-26T09:53:06.923" v="2595" actId="20577"/>
          <ac:spMkLst>
            <pc:docMk/>
            <pc:sldMk cId="2267822202" sldId="1003"/>
            <ac:spMk id="10" creationId="{3BB15820-15E1-9EBB-E0C0-5C565EFD1580}"/>
          </ac:spMkLst>
        </pc:spChg>
        <pc:picChg chg="add mod">
          <ac:chgData name="Francesco Diana" userId="0072436f-b50e-40cf-98cb-6856b218edc8" providerId="ADAL" clId="{2F8B5311-5998-405F-9EF0-39C1CDA7B92F}" dt="2025-05-26T09:38:45.183" v="2503" actId="1076"/>
          <ac:picMkLst>
            <pc:docMk/>
            <pc:sldMk cId="2267822202" sldId="1003"/>
            <ac:picMk id="11" creationId="{42F29C05-5516-0EB5-0987-A696F9762B1B}"/>
          </ac:picMkLst>
        </pc:picChg>
        <pc:picChg chg="mod ord">
          <ac:chgData name="Francesco Diana" userId="0072436f-b50e-40cf-98cb-6856b218edc8" providerId="ADAL" clId="{2F8B5311-5998-405F-9EF0-39C1CDA7B92F}" dt="2025-05-26T09:53:10.882" v="2596" actId="1076"/>
          <ac:picMkLst>
            <pc:docMk/>
            <pc:sldMk cId="2267822202" sldId="1003"/>
            <ac:picMk id="25" creationId="{E7B20C3D-1A3F-AB58-9D15-F67C9009B0D7}"/>
          </ac:picMkLst>
        </pc:picChg>
      </pc:sldChg>
      <pc:sldChg chg="new del">
        <pc:chgData name="Francesco Diana" userId="0072436f-b50e-40cf-98cb-6856b218edc8" providerId="ADAL" clId="{2F8B5311-5998-405F-9EF0-39C1CDA7B92F}" dt="2025-05-26T14:07:37.762" v="2840" actId="680"/>
        <pc:sldMkLst>
          <pc:docMk/>
          <pc:sldMk cId="1245249039" sldId="1004"/>
        </pc:sldMkLst>
      </pc:sldChg>
      <pc:sldChg chg="modSp add mod modAnim modNotesTx">
        <pc:chgData name="Francesco Diana" userId="0072436f-b50e-40cf-98cb-6856b218edc8" providerId="ADAL" clId="{2F8B5311-5998-405F-9EF0-39C1CDA7B92F}" dt="2025-05-27T16:41:49.110" v="5811" actId="20577"/>
        <pc:sldMkLst>
          <pc:docMk/>
          <pc:sldMk cId="2999572661" sldId="1004"/>
        </pc:sldMkLst>
        <pc:spChg chg="mod">
          <ac:chgData name="Francesco Diana" userId="0072436f-b50e-40cf-98cb-6856b218edc8" providerId="ADAL" clId="{2F8B5311-5998-405F-9EF0-39C1CDA7B92F}" dt="2025-05-26T16:05:00.284" v="3245" actId="14100"/>
          <ac:spMkLst>
            <pc:docMk/>
            <pc:sldMk cId="2999572661" sldId="1004"/>
            <ac:spMk id="14" creationId="{02D9BA44-2644-315B-82D6-6C3AEA17E368}"/>
          </ac:spMkLst>
        </pc:spChg>
        <pc:picChg chg="mod">
          <ac:chgData name="Francesco Diana" userId="0072436f-b50e-40cf-98cb-6856b218edc8" providerId="ADAL" clId="{2F8B5311-5998-405F-9EF0-39C1CDA7B92F}" dt="2025-05-26T15:30:04.971" v="2965" actId="1076"/>
          <ac:picMkLst>
            <pc:docMk/>
            <pc:sldMk cId="2999572661" sldId="1004"/>
            <ac:picMk id="6" creationId="{BD2098E0-DC3F-C644-F7F8-52C194695EF2}"/>
          </ac:picMkLst>
        </pc:picChg>
      </pc:sldChg>
      <pc:sldChg chg="addSp delSp modSp add mod ord">
        <pc:chgData name="Francesco Diana" userId="0072436f-b50e-40cf-98cb-6856b218edc8" providerId="ADAL" clId="{2F8B5311-5998-405F-9EF0-39C1CDA7B92F}" dt="2025-05-26T16:40:44.816" v="3374" actId="20577"/>
        <pc:sldMkLst>
          <pc:docMk/>
          <pc:sldMk cId="1182944809" sldId="1005"/>
        </pc:sldMkLst>
        <pc:spChg chg="mod">
          <ac:chgData name="Francesco Diana" userId="0072436f-b50e-40cf-98cb-6856b218edc8" providerId="ADAL" clId="{2F8B5311-5998-405F-9EF0-39C1CDA7B92F}" dt="2025-05-26T16:40:44.816" v="3374" actId="20577"/>
          <ac:spMkLst>
            <pc:docMk/>
            <pc:sldMk cId="1182944809" sldId="1005"/>
            <ac:spMk id="13" creationId="{7D816071-616D-429B-BCB7-97968F65B794}"/>
          </ac:spMkLst>
        </pc:spChg>
        <pc:spChg chg="mod">
          <ac:chgData name="Francesco Diana" userId="0072436f-b50e-40cf-98cb-6856b218edc8" providerId="ADAL" clId="{2F8B5311-5998-405F-9EF0-39C1CDA7B92F}" dt="2025-05-26T16:06:21.185" v="3262" actId="1076"/>
          <ac:spMkLst>
            <pc:docMk/>
            <pc:sldMk cId="1182944809" sldId="1005"/>
            <ac:spMk id="14" creationId="{9B534270-8BA7-F65F-E8D0-170A41E132ED}"/>
          </ac:spMkLst>
        </pc:spChg>
        <pc:cxnChg chg="add mod">
          <ac:chgData name="Francesco Diana" userId="0072436f-b50e-40cf-98cb-6856b218edc8" providerId="ADAL" clId="{2F8B5311-5998-405F-9EF0-39C1CDA7B92F}" dt="2025-05-26T16:09:10.849" v="3276" actId="1076"/>
          <ac:cxnSpMkLst>
            <pc:docMk/>
            <pc:sldMk cId="1182944809" sldId="1005"/>
            <ac:cxnSpMk id="3" creationId="{59AF2963-0C6F-BC85-9320-6AEA36D0FD4B}"/>
          </ac:cxnSpMkLst>
        </pc:cxnChg>
        <pc:cxnChg chg="add mod">
          <ac:chgData name="Francesco Diana" userId="0072436f-b50e-40cf-98cb-6856b218edc8" providerId="ADAL" clId="{2F8B5311-5998-405F-9EF0-39C1CDA7B92F}" dt="2025-05-26T16:09:10.849" v="3276" actId="1076"/>
          <ac:cxnSpMkLst>
            <pc:docMk/>
            <pc:sldMk cId="1182944809" sldId="1005"/>
            <ac:cxnSpMk id="5" creationId="{D4D918F7-84EE-56CA-5715-8A162D3B4F91}"/>
          </ac:cxnSpMkLst>
        </pc:cxnChg>
      </pc:sldChg>
      <pc:sldChg chg="add del">
        <pc:chgData name="Francesco Diana" userId="0072436f-b50e-40cf-98cb-6856b218edc8" providerId="ADAL" clId="{2F8B5311-5998-405F-9EF0-39C1CDA7B92F}" dt="2025-05-26T16:06:01.430" v="3255"/>
        <pc:sldMkLst>
          <pc:docMk/>
          <pc:sldMk cId="2193784169" sldId="1005"/>
        </pc:sldMkLst>
      </pc:sldChg>
      <pc:sldChg chg="addSp delSp modSp add mod modNotesTx">
        <pc:chgData name="Francesco Diana" userId="0072436f-b50e-40cf-98cb-6856b218edc8" providerId="ADAL" clId="{2F8B5311-5998-405F-9EF0-39C1CDA7B92F}" dt="2025-05-27T16:57:08.198" v="6057" actId="1076"/>
        <pc:sldMkLst>
          <pc:docMk/>
          <pc:sldMk cId="3135058832" sldId="1006"/>
        </pc:sldMkLst>
        <pc:spChg chg="mod">
          <ac:chgData name="Francesco Diana" userId="0072436f-b50e-40cf-98cb-6856b218edc8" providerId="ADAL" clId="{2F8B5311-5998-405F-9EF0-39C1CDA7B92F}" dt="2025-05-26T16:44:27.231" v="3451" actId="20577"/>
          <ac:spMkLst>
            <pc:docMk/>
            <pc:sldMk cId="3135058832" sldId="1006"/>
            <ac:spMk id="3" creationId="{238C3260-D2C5-EEDA-629B-E9BEA931D7E9}"/>
          </ac:spMkLst>
        </pc:spChg>
        <pc:spChg chg="add mod">
          <ac:chgData name="Francesco Diana" userId="0072436f-b50e-40cf-98cb-6856b218edc8" providerId="ADAL" clId="{2F8B5311-5998-405F-9EF0-39C1CDA7B92F}" dt="2025-05-26T16:43:30.766" v="3449" actId="14100"/>
          <ac:spMkLst>
            <pc:docMk/>
            <pc:sldMk cId="3135058832" sldId="1006"/>
            <ac:spMk id="5" creationId="{D6DF4EAE-769A-68D4-2E76-12385C8F4A2E}"/>
          </ac:spMkLst>
        </pc:spChg>
        <pc:picChg chg="add mod">
          <ac:chgData name="Francesco Diana" userId="0072436f-b50e-40cf-98cb-6856b218edc8" providerId="ADAL" clId="{2F8B5311-5998-405F-9EF0-39C1CDA7B92F}" dt="2025-05-27T16:57:08.198" v="6057" actId="1076"/>
          <ac:picMkLst>
            <pc:docMk/>
            <pc:sldMk cId="3135058832" sldId="1006"/>
            <ac:picMk id="7" creationId="{90A49941-AA53-6523-97A7-3F7D13439693}"/>
          </ac:picMkLst>
        </pc:picChg>
        <pc:picChg chg="add mod">
          <ac:chgData name="Francesco Diana" userId="0072436f-b50e-40cf-98cb-6856b218edc8" providerId="ADAL" clId="{2F8B5311-5998-405F-9EF0-39C1CDA7B92F}" dt="2025-05-26T16:46:02.517" v="3480" actId="14100"/>
          <ac:picMkLst>
            <pc:docMk/>
            <pc:sldMk cId="3135058832" sldId="1006"/>
            <ac:picMk id="11" creationId="{29D160AA-C372-286D-B63A-A860BE9CC0E3}"/>
          </ac:picMkLst>
        </pc:picChg>
        <pc:picChg chg="add mod">
          <ac:chgData name="Francesco Diana" userId="0072436f-b50e-40cf-98cb-6856b218edc8" providerId="ADAL" clId="{2F8B5311-5998-405F-9EF0-39C1CDA7B92F}" dt="2025-05-26T16:46:05.366" v="3481" actId="1076"/>
          <ac:picMkLst>
            <pc:docMk/>
            <pc:sldMk cId="3135058832" sldId="1006"/>
            <ac:picMk id="12" creationId="{62DB6EF1-25F5-42A2-33F9-CD48C88E92FB}"/>
          </ac:picMkLst>
        </pc:picChg>
        <pc:picChg chg="add mod">
          <ac:chgData name="Francesco Diana" userId="0072436f-b50e-40cf-98cb-6856b218edc8" providerId="ADAL" clId="{2F8B5311-5998-405F-9EF0-39C1CDA7B92F}" dt="2025-05-26T16:46:07.741" v="3482" actId="1076"/>
          <ac:picMkLst>
            <pc:docMk/>
            <pc:sldMk cId="3135058832" sldId="1006"/>
            <ac:picMk id="15" creationId="{A76275BD-3788-AE55-013F-1E3084D34EB2}"/>
          </ac:picMkLst>
        </pc:picChg>
      </pc:sldChg>
      <pc:sldChg chg="modSp add mod">
        <pc:chgData name="Francesco Diana" userId="0072436f-b50e-40cf-98cb-6856b218edc8" providerId="ADAL" clId="{2F8B5311-5998-405F-9EF0-39C1CDA7B92F}" dt="2025-05-27T08:42:25.153" v="3554" actId="20577"/>
        <pc:sldMkLst>
          <pc:docMk/>
          <pc:sldMk cId="3799233063" sldId="1007"/>
        </pc:sldMkLst>
        <pc:spChg chg="mod">
          <ac:chgData name="Francesco Diana" userId="0072436f-b50e-40cf-98cb-6856b218edc8" providerId="ADAL" clId="{2F8B5311-5998-405F-9EF0-39C1CDA7B92F}" dt="2025-05-27T08:42:25.153" v="3554" actId="20577"/>
          <ac:spMkLst>
            <pc:docMk/>
            <pc:sldMk cId="3799233063" sldId="1007"/>
            <ac:spMk id="2" creationId="{CB11A4A8-181C-A786-78D2-FDFE6908A50A}"/>
          </ac:spMkLst>
        </pc:spChg>
      </pc:sldChg>
      <pc:sldChg chg="add del">
        <pc:chgData name="Francesco Diana" userId="0072436f-b50e-40cf-98cb-6856b218edc8" providerId="ADAL" clId="{2F8B5311-5998-405F-9EF0-39C1CDA7B92F}" dt="2025-05-26T16:46:31.668" v="3483" actId="47"/>
        <pc:sldMkLst>
          <pc:docMk/>
          <pc:sldMk cId="4231863108" sldId="1007"/>
        </pc:sldMkLst>
      </pc:sldChg>
      <pc:sldChg chg="modSp add mod">
        <pc:chgData name="Francesco Diana" userId="0072436f-b50e-40cf-98cb-6856b218edc8" providerId="ADAL" clId="{2F8B5311-5998-405F-9EF0-39C1CDA7B92F}" dt="2025-05-28T09:57:45.115" v="7250" actId="20577"/>
        <pc:sldMkLst>
          <pc:docMk/>
          <pc:sldMk cId="3149616965" sldId="1008"/>
        </pc:sldMkLst>
        <pc:spChg chg="mod">
          <ac:chgData name="Francesco Diana" userId="0072436f-b50e-40cf-98cb-6856b218edc8" providerId="ADAL" clId="{2F8B5311-5998-405F-9EF0-39C1CDA7B92F}" dt="2025-05-28T09:57:45.115" v="7250" actId="20577"/>
          <ac:spMkLst>
            <pc:docMk/>
            <pc:sldMk cId="3149616965" sldId="1008"/>
            <ac:spMk id="2" creationId="{8C30D19E-648C-57BC-8DCF-0B94330EB37B}"/>
          </ac:spMkLst>
        </pc:spChg>
      </pc:sldChg>
      <pc:sldChg chg="addSp delSp modSp add mod">
        <pc:chgData name="Francesco Diana" userId="0072436f-b50e-40cf-98cb-6856b218edc8" providerId="ADAL" clId="{2F8B5311-5998-405F-9EF0-39C1CDA7B92F}" dt="2025-05-28T10:53:39.644" v="7361" actId="20577"/>
        <pc:sldMkLst>
          <pc:docMk/>
          <pc:sldMk cId="770635413" sldId="1009"/>
        </pc:sldMkLst>
        <pc:spChg chg="mod">
          <ac:chgData name="Francesco Diana" userId="0072436f-b50e-40cf-98cb-6856b218edc8" providerId="ADAL" clId="{2F8B5311-5998-405F-9EF0-39C1CDA7B92F}" dt="2025-05-27T17:05:34.329" v="6212" actId="20577"/>
          <ac:spMkLst>
            <pc:docMk/>
            <pc:sldMk cId="770635413" sldId="1009"/>
            <ac:spMk id="2" creationId="{A8127BBB-C0F0-6587-BEBD-4B63880B39B7}"/>
          </ac:spMkLst>
        </pc:spChg>
        <pc:spChg chg="add mod">
          <ac:chgData name="Francesco Diana" userId="0072436f-b50e-40cf-98cb-6856b218edc8" providerId="ADAL" clId="{2F8B5311-5998-405F-9EF0-39C1CDA7B92F}" dt="2025-05-28T10:53:39.644" v="7361" actId="20577"/>
          <ac:spMkLst>
            <pc:docMk/>
            <pc:sldMk cId="770635413" sldId="1009"/>
            <ac:spMk id="3" creationId="{B9E8A179-7D95-8922-3BA4-19A7725D2E30}"/>
          </ac:spMkLst>
        </pc:spChg>
        <pc:picChg chg="add mod">
          <ac:chgData name="Francesco Diana" userId="0072436f-b50e-40cf-98cb-6856b218edc8" providerId="ADAL" clId="{2F8B5311-5998-405F-9EF0-39C1CDA7B92F}" dt="2025-05-27T17:05:29.237" v="6211" actId="14100"/>
          <ac:picMkLst>
            <pc:docMk/>
            <pc:sldMk cId="770635413" sldId="1009"/>
            <ac:picMk id="8" creationId="{D32A93F7-D271-CFA3-5A6B-0C5E1DCED2E5}"/>
          </ac:picMkLst>
        </pc:picChg>
        <pc:picChg chg="add mod">
          <ac:chgData name="Francesco Diana" userId="0072436f-b50e-40cf-98cb-6856b218edc8" providerId="ADAL" clId="{2F8B5311-5998-405F-9EF0-39C1CDA7B92F}" dt="2025-05-27T17:03:46.278" v="6206" actId="1076"/>
          <ac:picMkLst>
            <pc:docMk/>
            <pc:sldMk cId="770635413" sldId="1009"/>
            <ac:picMk id="10" creationId="{15B5658D-42E1-65CA-5157-37886EE8B2DE}"/>
          </ac:picMkLst>
        </pc:picChg>
        <pc:picChg chg="add mod">
          <ac:chgData name="Francesco Diana" userId="0072436f-b50e-40cf-98cb-6856b218edc8" providerId="ADAL" clId="{2F8B5311-5998-405F-9EF0-39C1CDA7B92F}" dt="2025-05-27T17:05:17.408" v="6210" actId="1076"/>
          <ac:picMkLst>
            <pc:docMk/>
            <pc:sldMk cId="770635413" sldId="1009"/>
            <ac:picMk id="12" creationId="{B2981D57-2F60-316F-ACEF-3A985754D34A}"/>
          </ac:picMkLst>
        </pc:picChg>
      </pc:sldChg>
      <pc:sldChg chg="addSp delSp modSp new mod ord modNotesTx">
        <pc:chgData name="Francesco Diana" userId="0072436f-b50e-40cf-98cb-6856b218edc8" providerId="ADAL" clId="{2F8B5311-5998-405F-9EF0-39C1CDA7B92F}" dt="2025-05-28T11:39:13.117" v="7885" actId="1076"/>
        <pc:sldMkLst>
          <pc:docMk/>
          <pc:sldMk cId="2238895073" sldId="1010"/>
        </pc:sldMkLst>
        <pc:spChg chg="mod">
          <ac:chgData name="Francesco Diana" userId="0072436f-b50e-40cf-98cb-6856b218edc8" providerId="ADAL" clId="{2F8B5311-5998-405F-9EF0-39C1CDA7B92F}" dt="2025-05-28T10:52:11.315" v="7282" actId="20577"/>
          <ac:spMkLst>
            <pc:docMk/>
            <pc:sldMk cId="2238895073" sldId="1010"/>
            <ac:spMk id="2" creationId="{41D745DA-63BF-AC75-1795-AA32CD861CCA}"/>
          </ac:spMkLst>
        </pc:spChg>
        <pc:picChg chg="add mod">
          <ac:chgData name="Francesco Diana" userId="0072436f-b50e-40cf-98cb-6856b218edc8" providerId="ADAL" clId="{2F8B5311-5998-405F-9EF0-39C1CDA7B92F}" dt="2025-05-28T10:59:29.128" v="7583" actId="1076"/>
          <ac:picMkLst>
            <pc:docMk/>
            <pc:sldMk cId="2238895073" sldId="1010"/>
            <ac:picMk id="9" creationId="{9D6CD132-F651-60EF-CEBD-8BA597325449}"/>
          </ac:picMkLst>
        </pc:picChg>
        <pc:picChg chg="mod ord">
          <ac:chgData name="Francesco Diana" userId="0072436f-b50e-40cf-98cb-6856b218edc8" providerId="ADAL" clId="{2F8B5311-5998-405F-9EF0-39C1CDA7B92F}" dt="2025-05-28T11:39:13.117" v="7885" actId="1076"/>
          <ac:picMkLst>
            <pc:docMk/>
            <pc:sldMk cId="2238895073" sldId="1010"/>
            <ac:picMk id="27" creationId="{99B28E52-2C5C-FD48-64B3-C1D02FDF39ED}"/>
          </ac:picMkLst>
        </pc:picChg>
      </pc:sldChg>
      <pc:sldChg chg="addSp delSp modSp new mod ord">
        <pc:chgData name="Francesco Diana" userId="0072436f-b50e-40cf-98cb-6856b218edc8" providerId="ADAL" clId="{2F8B5311-5998-405F-9EF0-39C1CDA7B92F}" dt="2025-05-28T11:29:01.407" v="7675" actId="1076"/>
        <pc:sldMkLst>
          <pc:docMk/>
          <pc:sldMk cId="1189992321" sldId="1011"/>
        </pc:sldMkLst>
        <pc:spChg chg="mod">
          <ac:chgData name="Francesco Diana" userId="0072436f-b50e-40cf-98cb-6856b218edc8" providerId="ADAL" clId="{2F8B5311-5998-405F-9EF0-39C1CDA7B92F}" dt="2025-05-28T10:58:47.400" v="7575" actId="20577"/>
          <ac:spMkLst>
            <pc:docMk/>
            <pc:sldMk cId="1189992321" sldId="1011"/>
            <ac:spMk id="2" creationId="{15212D3F-93CF-B574-C4F8-829D16E1791B}"/>
          </ac:spMkLst>
        </pc:spChg>
        <pc:picChg chg="add mod">
          <ac:chgData name="Francesco Diana" userId="0072436f-b50e-40cf-98cb-6856b218edc8" providerId="ADAL" clId="{2F8B5311-5998-405F-9EF0-39C1CDA7B92F}" dt="2025-05-28T11:29:01.407" v="7675" actId="1076"/>
          <ac:picMkLst>
            <pc:docMk/>
            <pc:sldMk cId="1189992321" sldId="1011"/>
            <ac:picMk id="6" creationId="{FBA5FD89-46D4-6A66-4738-D8A36E3DFF20}"/>
          </ac:picMkLst>
        </pc:picChg>
        <pc:picChg chg="add mod">
          <ac:chgData name="Francesco Diana" userId="0072436f-b50e-40cf-98cb-6856b218edc8" providerId="ADAL" clId="{2F8B5311-5998-405F-9EF0-39C1CDA7B92F}" dt="2025-05-28T11:28:55.442" v="7673"/>
          <ac:picMkLst>
            <pc:docMk/>
            <pc:sldMk cId="1189992321" sldId="1011"/>
            <ac:picMk id="9" creationId="{04E8BDEB-E364-C899-4F0E-F650A71F2A9F}"/>
          </ac:picMkLst>
        </pc:picChg>
        <pc:picChg chg="add mod">
          <ac:chgData name="Francesco Diana" userId="0072436f-b50e-40cf-98cb-6856b218edc8" providerId="ADAL" clId="{2F8B5311-5998-405F-9EF0-39C1CDA7B92F}" dt="2025-05-28T11:28:55.442" v="7673"/>
          <ac:picMkLst>
            <pc:docMk/>
            <pc:sldMk cId="1189992321" sldId="1011"/>
            <ac:picMk id="10" creationId="{75227C62-9E60-2BD8-3CEA-979075A5AEE4}"/>
          </ac:picMkLst>
        </pc:picChg>
      </pc:sldChg>
      <pc:sldChg chg="addSp delSp modSp new mod">
        <pc:chgData name="Francesco Diana" userId="0072436f-b50e-40cf-98cb-6856b218edc8" providerId="ADAL" clId="{2F8B5311-5998-405F-9EF0-39C1CDA7B92F}" dt="2025-05-28T11:41:33.093" v="7921" actId="14100"/>
        <pc:sldMkLst>
          <pc:docMk/>
          <pc:sldMk cId="701139830" sldId="1012"/>
        </pc:sldMkLst>
        <pc:spChg chg="mod">
          <ac:chgData name="Francesco Diana" userId="0072436f-b50e-40cf-98cb-6856b218edc8" providerId="ADAL" clId="{2F8B5311-5998-405F-9EF0-39C1CDA7B92F}" dt="2025-05-28T11:31:13.717" v="7849" actId="20577"/>
          <ac:spMkLst>
            <pc:docMk/>
            <pc:sldMk cId="701139830" sldId="1012"/>
            <ac:spMk id="2" creationId="{40AA0FDE-B18B-CCD8-7258-2E20620EF9DF}"/>
          </ac:spMkLst>
        </pc:spChg>
        <pc:spChg chg="add mod">
          <ac:chgData name="Francesco Diana" userId="0072436f-b50e-40cf-98cb-6856b218edc8" providerId="ADAL" clId="{2F8B5311-5998-405F-9EF0-39C1CDA7B92F}" dt="2025-05-28T11:41:33.093" v="7921" actId="14100"/>
          <ac:spMkLst>
            <pc:docMk/>
            <pc:sldMk cId="701139830" sldId="1012"/>
            <ac:spMk id="8" creationId="{B252F3DD-A696-ECB0-160B-5281DA5498DC}"/>
          </ac:spMkLst>
        </pc:spChg>
        <pc:picChg chg="add mod">
          <ac:chgData name="Francesco Diana" userId="0072436f-b50e-40cf-98cb-6856b218edc8" providerId="ADAL" clId="{2F8B5311-5998-405F-9EF0-39C1CDA7B92F}" dt="2025-05-28T11:40:39.072" v="7887" actId="1076"/>
          <ac:picMkLst>
            <pc:docMk/>
            <pc:sldMk cId="701139830" sldId="1012"/>
            <ac:picMk id="6" creationId="{1ABB526B-0345-36EE-6145-B7545D5C9F2B}"/>
          </ac:picMkLst>
        </pc:picChg>
      </pc:sldChg>
      <pc:sldMasterChg chg="del delSldLayout">
        <pc:chgData name="Francesco Diana" userId="0072436f-b50e-40cf-98cb-6856b218edc8" providerId="ADAL" clId="{2F8B5311-5998-405F-9EF0-39C1CDA7B92F}" dt="2025-05-23T14:42:34.320" v="54" actId="47"/>
        <pc:sldMasterMkLst>
          <pc:docMk/>
          <pc:sldMasterMk cId="2293159869" sldId="2147483744"/>
        </pc:sldMasterMkLst>
        <pc:sldLayoutChg chg="del">
          <pc:chgData name="Francesco Diana" userId="0072436f-b50e-40cf-98cb-6856b218edc8" providerId="ADAL" clId="{2F8B5311-5998-405F-9EF0-39C1CDA7B92F}" dt="2025-05-23T14:42:34.320" v="54" actId="47"/>
          <pc:sldLayoutMkLst>
            <pc:docMk/>
            <pc:sldMasterMk cId="2293159869" sldId="2147483744"/>
            <pc:sldLayoutMk cId="283592346" sldId="2147483745"/>
          </pc:sldLayoutMkLst>
        </pc:sldLayoutChg>
        <pc:sldLayoutChg chg="del">
          <pc:chgData name="Francesco Diana" userId="0072436f-b50e-40cf-98cb-6856b218edc8" providerId="ADAL" clId="{2F8B5311-5998-405F-9EF0-39C1CDA7B92F}" dt="2025-05-23T14:42:34.320" v="54" actId="47"/>
          <pc:sldLayoutMkLst>
            <pc:docMk/>
            <pc:sldMasterMk cId="2293159869" sldId="2147483744"/>
            <pc:sldLayoutMk cId="2540420423" sldId="2147483746"/>
          </pc:sldLayoutMkLst>
        </pc:sldLayoutChg>
        <pc:sldLayoutChg chg="del">
          <pc:chgData name="Francesco Diana" userId="0072436f-b50e-40cf-98cb-6856b218edc8" providerId="ADAL" clId="{2F8B5311-5998-405F-9EF0-39C1CDA7B92F}" dt="2025-05-23T14:42:34.320" v="54" actId="47"/>
          <pc:sldLayoutMkLst>
            <pc:docMk/>
            <pc:sldMasterMk cId="2293159869" sldId="2147483744"/>
            <pc:sldLayoutMk cId="3842264836" sldId="2147483747"/>
          </pc:sldLayoutMkLst>
        </pc:sldLayoutChg>
        <pc:sldLayoutChg chg="del">
          <pc:chgData name="Francesco Diana" userId="0072436f-b50e-40cf-98cb-6856b218edc8" providerId="ADAL" clId="{2F8B5311-5998-405F-9EF0-39C1CDA7B92F}" dt="2025-05-23T14:42:34.320" v="54" actId="47"/>
          <pc:sldLayoutMkLst>
            <pc:docMk/>
            <pc:sldMasterMk cId="2293159869" sldId="2147483744"/>
            <pc:sldLayoutMk cId="3535426534" sldId="2147483748"/>
          </pc:sldLayoutMkLst>
        </pc:sldLayoutChg>
        <pc:sldLayoutChg chg="del">
          <pc:chgData name="Francesco Diana" userId="0072436f-b50e-40cf-98cb-6856b218edc8" providerId="ADAL" clId="{2F8B5311-5998-405F-9EF0-39C1CDA7B92F}" dt="2025-05-23T14:42:34.320" v="54" actId="47"/>
          <pc:sldLayoutMkLst>
            <pc:docMk/>
            <pc:sldMasterMk cId="2293159869" sldId="2147483744"/>
            <pc:sldLayoutMk cId="1034207717" sldId="2147483749"/>
          </pc:sldLayoutMkLst>
        </pc:sldLayoutChg>
        <pc:sldLayoutChg chg="del">
          <pc:chgData name="Francesco Diana" userId="0072436f-b50e-40cf-98cb-6856b218edc8" providerId="ADAL" clId="{2F8B5311-5998-405F-9EF0-39C1CDA7B92F}" dt="2025-05-23T14:42:34.320" v="54" actId="47"/>
          <pc:sldLayoutMkLst>
            <pc:docMk/>
            <pc:sldMasterMk cId="2293159869" sldId="2147483744"/>
            <pc:sldLayoutMk cId="63646566" sldId="2147483750"/>
          </pc:sldLayoutMkLst>
        </pc:sldLayoutChg>
        <pc:sldLayoutChg chg="del">
          <pc:chgData name="Francesco Diana" userId="0072436f-b50e-40cf-98cb-6856b218edc8" providerId="ADAL" clId="{2F8B5311-5998-405F-9EF0-39C1CDA7B92F}" dt="2025-05-23T14:42:34.320" v="54" actId="47"/>
          <pc:sldLayoutMkLst>
            <pc:docMk/>
            <pc:sldMasterMk cId="2293159869" sldId="2147483744"/>
            <pc:sldLayoutMk cId="1777584278" sldId="2147483751"/>
          </pc:sldLayoutMkLst>
        </pc:sldLayoutChg>
        <pc:sldLayoutChg chg="del">
          <pc:chgData name="Francesco Diana" userId="0072436f-b50e-40cf-98cb-6856b218edc8" providerId="ADAL" clId="{2F8B5311-5998-405F-9EF0-39C1CDA7B92F}" dt="2025-05-23T14:42:34.320" v="54" actId="47"/>
          <pc:sldLayoutMkLst>
            <pc:docMk/>
            <pc:sldMasterMk cId="2293159869" sldId="2147483744"/>
            <pc:sldLayoutMk cId="2341784496" sldId="2147483752"/>
          </pc:sldLayoutMkLst>
        </pc:sldLayoutChg>
        <pc:sldLayoutChg chg="del">
          <pc:chgData name="Francesco Diana" userId="0072436f-b50e-40cf-98cb-6856b218edc8" providerId="ADAL" clId="{2F8B5311-5998-405F-9EF0-39C1CDA7B92F}" dt="2025-05-23T14:42:34.320" v="54" actId="47"/>
          <pc:sldLayoutMkLst>
            <pc:docMk/>
            <pc:sldMasterMk cId="2293159869" sldId="2147483744"/>
            <pc:sldLayoutMk cId="3707300492" sldId="2147483753"/>
          </pc:sldLayoutMkLst>
        </pc:sldLayoutChg>
        <pc:sldLayoutChg chg="del">
          <pc:chgData name="Francesco Diana" userId="0072436f-b50e-40cf-98cb-6856b218edc8" providerId="ADAL" clId="{2F8B5311-5998-405F-9EF0-39C1CDA7B92F}" dt="2025-05-23T14:42:34.320" v="54" actId="47"/>
          <pc:sldLayoutMkLst>
            <pc:docMk/>
            <pc:sldMasterMk cId="2293159869" sldId="2147483744"/>
            <pc:sldLayoutMk cId="631476484" sldId="2147483754"/>
          </pc:sldLayoutMkLst>
        </pc:sldLayoutChg>
        <pc:sldLayoutChg chg="del">
          <pc:chgData name="Francesco Diana" userId="0072436f-b50e-40cf-98cb-6856b218edc8" providerId="ADAL" clId="{2F8B5311-5998-405F-9EF0-39C1CDA7B92F}" dt="2025-05-23T14:42:34.320" v="54" actId="47"/>
          <pc:sldLayoutMkLst>
            <pc:docMk/>
            <pc:sldMasterMk cId="2293159869" sldId="2147483744"/>
            <pc:sldLayoutMk cId="810726857" sldId="2147483755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BEE45D-859B-45DF-8F26-29BA89C1D4C1}" type="datetimeFigureOut">
              <a:rPr lang="en-US" smtClean="0"/>
              <a:t>6/4/2025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DD6187-910B-46B4-8BCE-0B8209F53B2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74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First, let’s introduce Federated learning, which is a distributed learning paradigm where a set of clients collaborate with a central server to train a shared model. This work was initially motivated by  communication cost reduction, </a:t>
            </a:r>
            <a:r>
              <a:rPr lang="en-US" dirty="0" err="1"/>
              <a:t>asa</a:t>
            </a:r>
            <a:r>
              <a:rPr lang="en-US" dirty="0"/>
              <a:t> we don’t need to transmit all the data, but only updates.</a:t>
            </a:r>
          </a:p>
          <a:p>
            <a:r>
              <a:rPr lang="en-US" dirty="0"/>
              <a:t>The goal is to minimize a global loss that is obtained as weighted sum of the loss of each client on her local dataset Sc.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6187-910B-46B4-8BCE-0B8209F53B2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8800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A6B71-2378-8DDE-9A63-DF1AD35E8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26454A3B-A334-19BF-DAA5-4F98BCB71C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49247466-AC93-7D16-0E16-93C793DB76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0099CAE-FF5C-5DC1-22BF-D2176685E8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6187-910B-46B4-8BCE-0B8209F53B2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9115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BBE1E-A8BD-F958-EFD2-5346C22B8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BA0CC4C2-211D-66E8-E202-83ADA1DE23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2423FDD-9BD2-591E-7704-1B4CC6D4AB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Performance improved, but require additional data assumptions. The idea here is to modify the model parameters in such a way to isolate the gradient of a single input in the batch.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3DECE1C-FF47-47DB-B6A1-4798099C03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6187-910B-46B4-8BCE-0B8209F53B2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0549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2ED0B8-54F5-C082-66B2-85E56130D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B918DC94-FF9A-777B-5ECF-78E6F9393F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8243584E-B3CF-B060-47EC-6DF2966987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8181C85-1735-E1FD-B51E-D683B40812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6187-910B-46B4-8BCE-0B8209F53B2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0703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0157F9-4290-9B67-B79E-CFDA061188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CD741D12-68F6-6713-3D5D-D2A71C7D93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376302B4-420D-30B9-B3D3-0AF5E296F6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Forward propagation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BAE8908-C1B4-9588-9675-8017EF550C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6187-910B-46B4-8BCE-0B8209F53B2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8953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70E3B3-FA55-B577-2EBD-9501771BE4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8ED3C36F-EC19-5BF1-3D8E-802B417A94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0743F27-D694-8228-79C8-291ED2D50F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the server has access to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55AF076-513B-521F-C5FB-E19C2410FB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6187-910B-46B4-8BCE-0B8209F53B2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049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6017E-86A5-DB6B-0AE7-525A2E29D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DFB89D8A-0E4B-C6DF-C15F-64A4EE2094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1B71BE13-0163-F4DF-987B-5CEF0FE4C6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Chain rule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60744A3-C77C-5FF4-CD3B-343812A732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6187-910B-46B4-8BCE-0B8209F53B2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2732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C3BC6B-34DF-150D-9D87-3213B6F1D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EF3CBA6-7ECD-90FB-BB26-0D00DEE41E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5698F10-A3A3-77DB-4DBF-52D3FEA917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 err="1"/>
              <a:t>dz_i</a:t>
            </a:r>
            <a:r>
              <a:rPr lang="en-US" dirty="0"/>
              <a:t>/</a:t>
            </a:r>
            <a:r>
              <a:rPr lang="en-US" dirty="0" err="1"/>
              <a:t>db_i</a:t>
            </a:r>
            <a:r>
              <a:rPr lang="en-US" dirty="0"/>
              <a:t> = 1</a:t>
            </a:r>
          </a:p>
          <a:p>
            <a:r>
              <a:rPr lang="en-US" dirty="0"/>
              <a:t>Indicator function because of </a:t>
            </a:r>
            <a:r>
              <a:rPr lang="en-US" dirty="0" err="1"/>
              <a:t>relu</a:t>
            </a:r>
            <a:endParaRPr lang="en-US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FE80B2C-2A26-127B-91CE-7792A9D226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6187-910B-46B4-8BCE-0B8209F53B2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3613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A5A67C-0DC0-790D-371E-45E54D4D5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57FD2748-C827-0EBE-C3C3-30F722C339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CAEF2426-34F8-1055-7716-9C339C217B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the linear layer is the first layer of the network, we can recover the input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DEA6D93-057C-38C3-7989-23679852E4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6187-910B-46B4-8BCE-0B8209F53B2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4121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35947A-D537-DD2C-359A-7A20E57C9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57AC9CC8-DCD9-6230-35CC-9DB978945E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43E6C76C-2C19-CE01-7CB5-0016520BB0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D11A5D1-C1F6-A780-3CF4-16D0485261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6187-910B-46B4-8BCE-0B8209F53B2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8570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75E5D-6843-913B-B5D3-AE8A6CD4F9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BEEE9A0B-A4CD-05B2-E65E-5F197C2253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C22131C6-E2DE-0714-C06A-F8944C1815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B93D61A-672F-20D2-94FA-62CCC4F133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6187-910B-46B4-8BCE-0B8209F53B2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339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0DAC1B-A753-0906-8E42-7BF84783E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2BA9F999-DC70-BEA5-9F28-440523DD18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F9626B10-B8B8-7206-F3F6-5C5224C1F3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Federated learning is a distributed learning paradigm where a set of clients collaborate with a central server to train a shared model. This work was initially motivated by  communication cost reduction, </a:t>
            </a:r>
            <a:r>
              <a:rPr lang="en-US" dirty="0" err="1"/>
              <a:t>asa</a:t>
            </a:r>
            <a:r>
              <a:rPr lang="en-US" dirty="0"/>
              <a:t> we don’t need to transmit all the data, but only updates.</a:t>
            </a:r>
          </a:p>
          <a:p>
            <a:r>
              <a:rPr lang="en-US" dirty="0"/>
              <a:t>The goal is to minimize a global loss that is obtained as weighted sum of the loss of each client on her local dataset Sc.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3FB8016-0C6C-1D9A-0AB0-357ECFF9D6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6187-910B-46B4-8BCE-0B8209F53B2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4385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ACF158-B795-D705-C692-17F03C6451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A13EC733-B4E0-B553-45BF-B26ED43F39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BB33FC60-BADE-B8BD-80CC-876DB0F742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5DF342B-8D2D-1388-672E-B502427ADE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6187-910B-46B4-8BCE-0B8209F53B2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816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460EDA-41D9-F33F-2ECE-50DB676E2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154C098F-1ECB-7956-3067-D5F6F28D87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523D84F8-41E1-04FD-83DF-FB5257C689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 is a scaling factor. Each component is picked from a gaussian distribution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7A267E7-ABB3-C0AE-9F7E-708DB36928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6187-910B-46B4-8BCE-0B8209F53B2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04434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DD697F-ECE2-2A54-33AC-E5B6EE2A7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93AD629C-42C1-49D4-BE14-11329C62C2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399ADC13-0E1B-0B52-F043-76CD65EC26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86241CB-C5CB-7262-D3ED-2C1960347D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6187-910B-46B4-8BCE-0B8209F53B2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7639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45495-60C2-A758-8BE8-0A9138E57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1B58D1BD-8362-361C-5C38-F8D566E932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96494C7B-EF41-7F6B-4BCA-5357CF19F6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FEC6361-06FC-519F-F973-7869C16941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6187-910B-46B4-8BCE-0B8209F53B2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4802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C31681-0385-A288-2EC8-7751C491E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DEE8B49A-63A6-075D-2864-546A83D70B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B4D1774F-74B3-CC3A-BBE0-8E5818BA78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Previous attack from this perspective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28A51EF-FEBD-2FD3-C04B-915D5A0BAF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6187-910B-46B4-8BCE-0B8209F53B2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8041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D6E73-F310-E48E-7358-B5D1C7152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C1FE1DEB-36F5-F2FC-1713-BAFB868C38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4AF3249-1CBD-546E-0DF8-A0ECE95832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 matter how many directions or rounds we use to attack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D6A1862-87A2-07DD-9ADB-7E25629C40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6187-910B-46B4-8BCE-0B8209F53B2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00707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99C4AB-AC03-84B1-07CF-D4CA84A7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986536A-580E-5EFD-4C65-585B0A865F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C45C49F1-9524-17BC-42C3-62AAE293F5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A3299B2-BE77-AC6B-3549-4567CA72B2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6187-910B-46B4-8BCE-0B8209F53B2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0429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ADDA8-A4BC-1F58-DC53-A39A54D73B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5E8E57F2-FB35-1AFE-07E7-2E8A65BF66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458499A1-DC62-BD69-5918-8E89EBA8A9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Remark that other attacks require prior knowledge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974C388-C7FD-51A4-8484-A75340A9EB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6187-910B-46B4-8BCE-0B8209F53B2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32452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D0CE8-041A-A656-E26F-F4F99F4A7A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9C97CF64-B584-6565-FF9A-6CD2E3F8C2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4C2C38CA-24FF-8185-38E5-F7A30EDCDF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Say that we focus on one neuron, I, at different communication rounds he can send different hyperplanes to have eventually a series of bias values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DD932C4-30EB-BD86-C7D0-BC04A88DD7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6187-910B-46B4-8BCE-0B8209F53B2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23512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B94B8-94BF-623C-3E4C-DAE80CDC0C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E5EB3879-D62B-65D8-617E-038E31EB8B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05978EBB-845B-8F09-550F-AC2485F1E0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359BA0B-7681-8A6D-5528-DFABFC8CA8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6187-910B-46B4-8BCE-0B8209F53B2F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6008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13455D-0EDC-9FD0-80AB-180FDE15F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0FA31EC0-1316-3E25-9772-9E24E51322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92EA130-5BE1-CCEB-7809-C09B2E628E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Federated learning is a distributed learning paradigm where a set of clients collaborate with a central server to train a shared model. This work was initially motivated by  communication cost reduction, </a:t>
            </a:r>
            <a:r>
              <a:rPr lang="en-US" dirty="0" err="1"/>
              <a:t>asa</a:t>
            </a:r>
            <a:r>
              <a:rPr lang="en-US" dirty="0"/>
              <a:t> we don’t need to transmit all the data, but only updates.</a:t>
            </a:r>
          </a:p>
          <a:p>
            <a:r>
              <a:rPr lang="en-US" dirty="0"/>
              <a:t>The goal is to minimize a global loss that is obtained as weighted sum of the loss of each client on her local dataset Sc.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463497B-4BEE-62DA-30AB-F8421C4274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6187-910B-46B4-8BCE-0B8209F53B2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58308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287066-FA6A-89AA-361A-468743E808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CACF1AF-3ADF-36CA-CA30-76A75B2F1B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599859B4-B7B3-FF3B-E029-4E4A990961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B06B6AF-106C-BC60-A87E-4D09FC2519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6187-910B-46B4-8BCE-0B8209F53B2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68264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C9EDE9-6228-2F50-C515-EBCE13E6DF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1E600991-CF58-D3C0-B053-A169CFAE8E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8D48D8FF-EA2B-5F4E-EDA7-4BD98E435C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this case we do not make assumption on the type of the model, and we can consider a generale neural network model.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138D830-A199-C227-3DCC-5117D4C597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6187-910B-46B4-8BCE-0B8209F53B2F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17393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75786-9E35-BAC6-C738-BB87F7A49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0751D895-1F4E-3749-3A88-04D134751F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D2F8D2CE-AA5D-5A52-5C2D-63673BC92A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this case we do not make assumption on the type of the model, and we can consider a generale neural network model.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5A523AD-87A9-B32D-E932-F1FEDCAF1A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6187-910B-46B4-8BCE-0B8209F53B2F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90848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D4A173-8556-20E7-97C5-03EF43E18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11A82C27-5854-12D6-FAC6-6FC9300942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30102011-0F0C-C8D0-90E9-F8EDD87364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Now, we assume that we have located all the hyperplanes, such that each image is isolated</a:t>
            </a:r>
          </a:p>
          <a:p>
            <a:endParaRPr lang="en-US" dirty="0"/>
          </a:p>
          <a:p>
            <a:r>
              <a:rPr lang="en-US" dirty="0"/>
              <a:t>Kth reconstruction, image j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B9A3A8E-8539-7917-B42E-5FD633E5AF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6187-910B-46B4-8BCE-0B8209F53B2F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32022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603E9F-4A6D-AE30-3589-2071ADECA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B8791B86-16E4-45D3-A621-20B1592AD6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86BD52CF-A67E-6309-6BB5-56A4BAA3CB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this case we do not make assumption on the type of the model, and we can consider a generale neural network model.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727F371-4DAC-AF0B-5E8D-37FFF7582D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6187-910B-46B4-8BCE-0B8209F53B2F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20774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D56649-0ABC-294A-35CC-F3EADE942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B86D6938-1C78-3A78-BE3E-E8C28DFA87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E3F7E6C-C3FC-A0C4-1313-4E27C093B1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made the assumption, and now we want it to relax</a:t>
            </a:r>
          </a:p>
          <a:p>
            <a:endParaRPr lang="en-US" dirty="0"/>
          </a:p>
          <a:p>
            <a:r>
              <a:rPr lang="en-US" dirty="0"/>
              <a:t>This means that if we move the hyperplanes and we do not see any new input, the alpha coefficients remain the same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5A13B2C-783C-2D66-A602-BF5A639AE6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6187-910B-46B4-8BCE-0B8209F53B2F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43022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5F0E84-80E2-0BF3-97DF-6F12B5864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B3325F36-047F-3FF0-6CC3-4EC1818423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3101ACB6-66D7-3D01-7B49-4189C369F2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need to fix the same column of W2 and repeat it.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2C75A8D-BE7B-2951-8FEF-7C37B9B48C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6187-910B-46B4-8BCE-0B8209F53B2F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91649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ABCA6-767E-FB04-D3DE-DC852B7678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B4C5E659-12D8-BE09-F824-BA05C865B8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2564C16-94FD-B458-5C85-3A59F45D03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Suppose our first layer has 4 neurons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896AE90-9915-4D94-21D6-8AC81805ED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6187-910B-46B4-8BCE-0B8209F53B2F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51026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426B11-46EB-1EF3-A9ED-82A77FE53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BB9482B8-1EAA-AA7B-9F39-44298E8347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C96B8D72-64F1-A263-F8CF-F5F28A5835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Keep g values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902813B-A5B9-95BC-9BED-218EB8E715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6187-910B-46B4-8BCE-0B8209F53B2F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56609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526C1-C34D-7654-2392-85E64CE873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B98FA11C-A0D4-C947-6350-7B93E4CC1B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D6631040-35BE-4856-75C7-D907A47B5E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this case we do not make assumption on the type of the model, and we can consider a generale neural network model.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B48EF62-3443-4095-48DF-F8AD2C7294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6187-910B-46B4-8BCE-0B8209F53B2F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9418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example, imagine to train a regression model for a drug dosage prediction task. Sensitive attributes that might not be disclosed can be binary attributes indicating a particular medical condition of a patient or some specific gene.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6187-910B-46B4-8BCE-0B8209F53B2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78945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5F39B-5921-227B-4A06-62BC44EAA0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4B1867F-1AC7-F23F-BCA0-B2712521AA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C4CEDCC-6396-977D-274C-45DA420D10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Put dashed line for previous round, add animation for crosses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2A1BB77-94C9-E78B-4655-218A26E0D9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6187-910B-46B4-8BCE-0B8209F53B2F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93549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ED477C-7BC1-6E61-8201-0EF2F87C3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70B3F2C4-B972-2140-95D4-FE2B671E73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0D9C6080-9ACE-844F-6975-3E101A2A8A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Move a bit the hyperplanes (not required to be in the middle) and fix the notation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26949E3-90A7-0601-E8DC-C295036989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6187-910B-46B4-8BCE-0B8209F53B2F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1202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DA6329-666B-36F4-5C91-66C26C38D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089BBF2A-5EBD-267F-A93E-20821C9C35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14F62C5-FBD9-3DC8-1A34-D2128AF783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Say how we compare fairly to baseline</a:t>
            </a:r>
          </a:p>
          <a:p>
            <a:endParaRPr lang="en-US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950C1AB-DBCA-5C72-1F14-4CF2DC59A7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6187-910B-46B4-8BCE-0B8209F53B2F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17030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B260E7-9EAF-ECAE-BA7B-E2CDD45FEE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4C20D706-5077-CFF3-8EC6-B89864D1CA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F0F8AE81-7EEB-13ED-EA9F-04C5BF3CA7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this case we do not make assumption on the type of the model, and we can consider a generale neural network model.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E31C888-43F4-8A87-C054-196FD83DD2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6187-910B-46B4-8BCE-0B8209F53B2F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63262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F19408-3C05-A12E-3DE7-540EAE55E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9B446A2D-44ED-1F64-AEA7-D66A76047F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9AB6DE67-D1FA-E05E-CBEB-1A148B89A4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Remind limitation of other papers using the bound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59420DA-3D01-3A54-56F6-31E24FF0E3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6187-910B-46B4-8BCE-0B8209F53B2F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42127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320E31-9F4B-FFEC-2398-195E254258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857395C0-1675-3A08-1465-A3A974260D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B2F12D9A-625A-DD3E-82E2-7D0269E360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this case we do not make assumption on the type of the model, and we can consider a generale neural network model.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21D8A21-417D-D43D-C7E5-2EB1E3A71A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6187-910B-46B4-8BCE-0B8209F53B2F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89168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6187-910B-46B4-8BCE-0B8209F53B2F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0634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want a very large value </a:t>
            </a:r>
            <a:r>
              <a:rPr lang="en-US" dirty="0" err="1"/>
              <a:t>fro</a:t>
            </a:r>
            <a:r>
              <a:rPr lang="en-US" dirty="0"/>
              <a:t> dl/</a:t>
            </a:r>
            <a:r>
              <a:rPr lang="en-US" dirty="0" err="1"/>
              <a:t>db</a:t>
            </a:r>
            <a:r>
              <a:rPr lang="en-US" dirty="0"/>
              <a:t>, such that the noise is small compared to the gradient signal, and we can cut it out.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6187-910B-46B4-8BCE-0B8209F53B2F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4474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24C050-3C6D-3ADB-F70B-E2073D5F8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F871D60C-A920-CE68-DD3D-E43069391C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11CD7F4E-8C0C-4312-AFC6-DD7AAED262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BFD9990-40C5-1E19-FDAD-7E27043BDE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6187-910B-46B4-8BCE-0B8209F53B2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2609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500FC5-41F2-EACD-AE18-18392B46D0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87405C74-066C-2A72-48FC-ED6DE6EEB1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4D8F5670-7AB3-0BDA-64EF-BFE889247D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A2DDFFE-C7F7-1372-839B-CDAC96254F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6187-910B-46B4-8BCE-0B8209F53B2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6268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AFEAF9-E740-0070-BBB3-0D44457E6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7E27A97A-D207-2E6A-2D85-0227244D32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21162152-359C-42DE-2178-D0A4CAE7B7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C86C070-65C0-A9D4-30BD-A193613DF6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6187-910B-46B4-8BCE-0B8209F53B2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6915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E53BC-B021-4520-391C-E3F716711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E4ADC9FF-C1D5-40A1-5DE0-8EBE462A82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4E698AEA-B84D-9DF5-33EC-5D991753C0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F1348ED-BE49-5EBC-43E4-C181E8B87D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6187-910B-46B4-8BCE-0B8209F53B2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4495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06BC9-1F10-0E58-72E9-ACCB1FD051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DB34FDD-57F4-7ED7-0E50-253897A944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EA7EAB2F-FBF7-68EB-8658-8437BCDE78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Problem: with larger batch we have a linear combination of all the inputs, so it is harder to decode the single image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E4923E9-3894-7CE0-83A4-E2F3D65556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6187-910B-46B4-8BCE-0B8209F53B2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779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457B79-47F8-9A0D-A620-F64D012C2D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19B250C-B852-49D7-74C9-57C8A32CC4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E5EFFD9-D1B6-44A5-FA4A-F041F024C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F1E0B-4185-4528-BD78-8505963C20E2}" type="datetime1">
              <a:rPr lang="en-US" smtClean="0"/>
              <a:t>6/4/2025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CBF811C-92ED-DD4F-187B-FFB0F8415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1C19719-E426-BC6D-003A-2119A8997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DC915-659A-46A0-9C28-5219C64CED7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68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E4008C-8FF7-50E8-B571-A70E36C7A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C1F4235-1F99-48F4-3571-0A3684330D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F54358B-05B3-BAA1-5DCE-9576621F1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5C7FA-B1BE-40A7-81EF-B9C2470A8C5C}" type="datetime1">
              <a:rPr lang="en-US" smtClean="0"/>
              <a:t>6/4/2025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4B2C11E-5F23-251D-8F95-8650D07BE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359C667-3C28-8884-D437-1E7FF7566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DC915-659A-46A0-9C28-5219C64CED7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89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3BB31D5-5337-3E10-E0FF-569348748E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E491E1E-438C-A547-40E3-7800F32FB6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6416B5A-DAAD-BA38-1D1E-07EC83CA2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7A12F-0134-4924-B204-D9E91E103951}" type="datetime1">
              <a:rPr lang="en-US" smtClean="0"/>
              <a:t>6/4/2025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B24B4B4-BA78-7A40-A468-2C8BC5024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5A3E774-2440-5914-3A6C-6712D64D4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DC915-659A-46A0-9C28-5219C64CED7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031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031D2-4D47-EB44-A23D-09A4705F7089}" type="datetime1">
              <a:rPr lang="fr-FR" smtClean="0"/>
              <a:t>04/06/2025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5FDB-A281-2F4E-8999-F05EC7B0086D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47934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609600" y="442587"/>
            <a:ext cx="10972800" cy="1143000"/>
          </a:xfrm>
        </p:spPr>
        <p:txBody>
          <a:bodyPr/>
          <a:lstStyle/>
          <a:p>
            <a:r>
              <a:rPr lang="en-US" noProof="0" dirty="0" err="1"/>
              <a:t>Cliquez</a:t>
            </a:r>
            <a:r>
              <a:rPr lang="en-US" noProof="0" dirty="0"/>
              <a:t> et </a:t>
            </a:r>
            <a:r>
              <a:rPr lang="en-US" noProof="0" dirty="0" err="1"/>
              <a:t>modifiez</a:t>
            </a:r>
            <a:r>
              <a:rPr lang="en-US" noProof="0" dirty="0"/>
              <a:t> le </a:t>
            </a:r>
            <a:r>
              <a:rPr lang="en-US" noProof="0" dirty="0" err="1"/>
              <a:t>titre</a:t>
            </a:r>
            <a:endParaRPr lang="en-US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CC78E-D20D-5441-8F55-4CC39A05538F}" type="datetime1">
              <a:rPr lang="fr-FR" smtClean="0"/>
              <a:t>04/06/2025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5FDB-A281-2F4E-8999-F05EC7B0086D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93611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C8462-985F-7C47-AFF0-8D5A90BDE986}" type="datetime1">
              <a:rPr lang="fr-FR" smtClean="0"/>
              <a:t>04/06/2025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5FDB-A281-2F4E-8999-F05EC7B0086D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30378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17331-83F4-0B48-A9B9-129A76D45B9D}" type="datetime1">
              <a:rPr lang="fr-FR" smtClean="0"/>
              <a:t>04/06/2025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5FDB-A281-2F4E-8999-F05EC7B0086D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23804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B6DF-556D-954A-A152-378ADCE01EE6}" type="datetime1">
              <a:rPr lang="fr-FR" smtClean="0"/>
              <a:t>04/06/2025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5FDB-A281-2F4E-8999-F05EC7B0086D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74462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C5C89-ABCF-B846-AC3F-29ED90B3A86A}" type="datetime1">
              <a:rPr lang="fr-FR" smtClean="0"/>
              <a:t>04/06/2025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5FDB-A281-2F4E-8999-F05EC7B0086D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47082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3BC3C-8972-E642-A456-6D2989628AC6}" type="datetime1">
              <a:rPr lang="fr-FR" smtClean="0"/>
              <a:t>04/06/2025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5FDB-A281-2F4E-8999-F05EC7B0086D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38212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82600-A327-FA47-B6EE-BA595172FD1A}" type="datetime1">
              <a:rPr lang="fr-FR" smtClean="0"/>
              <a:t>04/06/2025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5FDB-A281-2F4E-8999-F05EC7B0086D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0575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B379F8-B5E1-C8B9-AD65-6BEB9CCC1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57732E0-2C94-35D4-CCAA-583EB496B5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698485-5E44-6CDF-30CA-A67353B12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149CF-782E-48FA-A366-A757FFFDAAD7}" type="datetime1">
              <a:rPr lang="en-US" smtClean="0"/>
              <a:t>6/4/2025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DA3D05-0E54-042A-3620-859F17F02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BB3F73E-9DF2-8B12-EB83-0ABFED37F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DC915-659A-46A0-9C28-5219C64CED7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8612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BE345-93AE-3441-ADF5-4DC417CF8155}" type="datetime1">
              <a:rPr lang="fr-FR" smtClean="0"/>
              <a:t>04/06/2025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5FDB-A281-2F4E-8999-F05EC7B0086D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3814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D8CF-6DBC-094A-8CDB-FD38C0A00BE6}" type="datetime1">
              <a:rPr lang="fr-FR" smtClean="0"/>
              <a:t>04/06/2025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5FDB-A281-2F4E-8999-F05EC7B0086D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97907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C5F32-944F-AC47-886C-4DDBCF04F9DB}" type="datetime1">
              <a:rPr lang="fr-FR" smtClean="0"/>
              <a:t>04/06/2025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5FDB-A281-2F4E-8999-F05EC7B0086D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79214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5" name="Picture 7" descr="fond_chapitre_bleu"/>
          <p:cNvPicPr>
            <a:picLocks noChangeAspect="1" noChangeArrowheads="1"/>
          </p:cNvPicPr>
          <p:nvPr/>
        </p:nvPicPr>
        <p:blipFill>
          <a:blip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2291" name="Rectangle 3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799167" y="6488113"/>
            <a:ext cx="6957484" cy="2730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r-FR" dirty="0">
              <a:solidFill>
                <a:srgbClr val="808080"/>
              </a:solidFill>
            </a:endParaRP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ctrTitle"/>
          </p:nvPr>
        </p:nvSpPr>
        <p:spPr bwMode="white">
          <a:xfrm>
            <a:off x="1799167" y="3429000"/>
            <a:ext cx="9982200" cy="696913"/>
          </a:xfrm>
          <a:prstGeom prst="rect">
            <a:avLst/>
          </a:prstGeom>
        </p:spPr>
        <p:txBody>
          <a:bodyPr anchor="b"/>
          <a:lstStyle>
            <a:lvl1pPr>
              <a:defRPr sz="3300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1799167" y="4191000"/>
            <a:ext cx="9982200" cy="22098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300" b="1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sottotitolo dello schema</a:t>
            </a:r>
            <a:endParaRPr lang="fr-FR"/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8771468" y="6488113"/>
            <a:ext cx="2681817" cy="2730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1503932-88F1-DF49-A78D-6E34A0EC5266}" type="datetime1">
              <a:rPr lang="fr-FR" smtClean="0">
                <a:solidFill>
                  <a:srgbClr val="808080"/>
                </a:solidFill>
              </a:rPr>
              <a:t>04/06/2025</a:t>
            </a:fld>
            <a:endParaRPr lang="fr-FR" dirty="0">
              <a:solidFill>
                <a:srgbClr val="808080"/>
              </a:solidFill>
            </a:endParaRPr>
          </a:p>
        </p:txBody>
      </p:sp>
      <p:sp>
        <p:nvSpPr>
          <p:cNvPr id="12296" name="Rectangle 8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11491384" y="6488113"/>
            <a:ext cx="700616" cy="2730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 dirty="0">
                <a:solidFill>
                  <a:srgbClr val="808080"/>
                </a:solidFill>
              </a:rPr>
              <a:t>- </a:t>
            </a:r>
            <a:fld id="{013C5982-D9A0-44D8-ADD2-7E9A74AF4524}" type="slidenum">
              <a:rPr lang="fr-FR">
                <a:solidFill>
                  <a:srgbClr val="808080"/>
                </a:solidFill>
              </a:rPr>
              <a:pPr/>
              <a:t>‹N›</a:t>
            </a:fld>
            <a:endParaRPr lang="fr-FR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9231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9167" y="350838"/>
            <a:ext cx="10054167" cy="11430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r>
              <a:rPr lang="it-IT" noProof="0"/>
              <a:t>Fare clic per modificare lo stile del titolo dello schema</a:t>
            </a:r>
            <a:endParaRPr lang="en-US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9167" y="1673226"/>
            <a:ext cx="10054167" cy="4746625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4">
                    <a:lumMod val="75000"/>
                    <a:lumOff val="25000"/>
                  </a:schemeClr>
                </a:solidFill>
              </a:defRPr>
            </a:lvl1pPr>
            <a:lvl2pPr>
              <a:defRPr sz="2400">
                <a:solidFill>
                  <a:schemeClr val="accent4">
                    <a:lumMod val="75000"/>
                    <a:lumOff val="25000"/>
                  </a:schemeClr>
                </a:solidFill>
              </a:defRPr>
            </a:lvl2pPr>
            <a:lvl3pPr>
              <a:defRPr sz="2400">
                <a:solidFill>
                  <a:schemeClr val="accent4">
                    <a:lumMod val="75000"/>
                    <a:lumOff val="25000"/>
                  </a:schemeClr>
                </a:solidFill>
              </a:defRPr>
            </a:lvl3pPr>
            <a:lvl4pPr>
              <a:defRPr sz="2400">
                <a:solidFill>
                  <a:schemeClr val="accent4">
                    <a:lumMod val="75000"/>
                    <a:lumOff val="25000"/>
                  </a:schemeClr>
                </a:solidFill>
              </a:defRPr>
            </a:lvl4pPr>
            <a:lvl5pPr>
              <a:defRPr sz="1800">
                <a:solidFill>
                  <a:schemeClr val="accent4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771468" y="6489700"/>
            <a:ext cx="2681817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A283F4A-03FD-ED4F-B283-B7BB1F2E2507}" type="datetime1">
              <a:rPr lang="fr-FR" smtClean="0">
                <a:solidFill>
                  <a:srgbClr val="FFFFFF"/>
                </a:solidFill>
              </a:rPr>
              <a:t>04/06/2025</a:t>
            </a:fld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1799167" y="6488113"/>
            <a:ext cx="6957484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1491384" y="6488113"/>
            <a:ext cx="700616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FFFFFF"/>
                </a:solidFill>
              </a:rPr>
              <a:t>- </a:t>
            </a:r>
            <a:fld id="{29F07387-559F-4DBE-9983-85DFA6CB207A}" type="slidenum">
              <a:rPr lang="fr-FR">
                <a:solidFill>
                  <a:srgbClr val="FFFFFF"/>
                </a:solidFill>
              </a:rPr>
              <a:pPr/>
              <a:t>‹N›</a:t>
            </a:fld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8026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771468" y="6489700"/>
            <a:ext cx="2681817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5E632621-FAE2-9E41-AEA6-B7EB13046ECD}" type="datetime1">
              <a:rPr lang="fr-FR" smtClean="0">
                <a:solidFill>
                  <a:srgbClr val="FFFFFF"/>
                </a:solidFill>
              </a:rPr>
              <a:t>04/06/2025</a:t>
            </a:fld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1799167" y="6488113"/>
            <a:ext cx="6957484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1491384" y="6488113"/>
            <a:ext cx="700616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FFFFFF"/>
                </a:solidFill>
              </a:rPr>
              <a:t>- </a:t>
            </a:r>
            <a:fld id="{30CF6339-85F2-4260-8CE1-F15808D58456}" type="slidenum">
              <a:rPr lang="fr-FR">
                <a:solidFill>
                  <a:srgbClr val="FFFFFF"/>
                </a:solidFill>
              </a:rPr>
              <a:pPr/>
              <a:t>‹N›</a:t>
            </a:fld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1920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9167" y="350838"/>
            <a:ext cx="10054167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799167" y="1673226"/>
            <a:ext cx="4925484" cy="47466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27851" y="1673226"/>
            <a:ext cx="4925483" cy="47466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771468" y="6489700"/>
            <a:ext cx="2681817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DE77895-EA65-C24C-8EDA-E0C21476876E}" type="datetime1">
              <a:rPr lang="fr-FR" smtClean="0">
                <a:solidFill>
                  <a:srgbClr val="FFFFFF"/>
                </a:solidFill>
              </a:rPr>
              <a:t>04/06/2025</a:t>
            </a:fld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799167" y="6488113"/>
            <a:ext cx="6957484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1491384" y="6488113"/>
            <a:ext cx="700616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FFFFFF"/>
                </a:solidFill>
              </a:rPr>
              <a:t>- </a:t>
            </a:r>
            <a:fld id="{724A8D62-D0F2-48A8-B2EF-A0D0634EDD70}" type="slidenum">
              <a:rPr lang="fr-FR">
                <a:solidFill>
                  <a:srgbClr val="FFFFFF"/>
                </a:solidFill>
              </a:rPr>
              <a:pPr/>
              <a:t>‹N›</a:t>
            </a:fld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6608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8771468" y="6489700"/>
            <a:ext cx="2681817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267495E-5964-B04D-9ABA-019B347B585C}" type="datetime1">
              <a:rPr lang="fr-FR" smtClean="0">
                <a:solidFill>
                  <a:srgbClr val="FFFFFF"/>
                </a:solidFill>
              </a:rPr>
              <a:t>04/06/2025</a:t>
            </a:fld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1799167" y="6488113"/>
            <a:ext cx="6957484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11491384" y="6488113"/>
            <a:ext cx="700616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FFFFFF"/>
                </a:solidFill>
              </a:rPr>
              <a:t>- </a:t>
            </a:r>
            <a:fld id="{2B75C3BA-78A6-4A7A-8009-AEEACD9E6BD9}" type="slidenum">
              <a:rPr lang="fr-FR">
                <a:solidFill>
                  <a:srgbClr val="FFFFFF"/>
                </a:solidFill>
              </a:rPr>
              <a:pPr/>
              <a:t>‹N›</a:t>
            </a:fld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0557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9167" y="350838"/>
            <a:ext cx="10054167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8771468" y="6489700"/>
            <a:ext cx="2681817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AF5905F-6E0A-234A-B37F-FCCE38C2A1CB}" type="datetime1">
              <a:rPr lang="fr-FR" smtClean="0">
                <a:solidFill>
                  <a:srgbClr val="FFFFFF"/>
                </a:solidFill>
              </a:rPr>
              <a:t>04/06/2025</a:t>
            </a:fld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799167" y="6488113"/>
            <a:ext cx="6957484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11491384" y="6488113"/>
            <a:ext cx="700616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FFFFFF"/>
                </a:solidFill>
              </a:rPr>
              <a:t>- </a:t>
            </a:r>
            <a:fld id="{458EB0A9-63DB-4E66-A77A-9DA786F8A4DE}" type="slidenum">
              <a:rPr lang="fr-FR">
                <a:solidFill>
                  <a:srgbClr val="FFFFFF"/>
                </a:solidFill>
              </a:rPr>
              <a:pPr/>
              <a:t>‹N›</a:t>
            </a:fld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9484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8771468" y="6489700"/>
            <a:ext cx="2681817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130EAD8-4B05-DC49-A415-C2FA077C2EE2}" type="datetime1">
              <a:rPr lang="fr-FR" smtClean="0">
                <a:solidFill>
                  <a:srgbClr val="FFFFFF"/>
                </a:solidFill>
              </a:rPr>
              <a:t>04/06/2025</a:t>
            </a:fld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1799167" y="6488113"/>
            <a:ext cx="6957484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11491384" y="6488113"/>
            <a:ext cx="700616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FFFFFF"/>
                </a:solidFill>
              </a:rPr>
              <a:t>- </a:t>
            </a:r>
            <a:fld id="{6AC905F0-1C4A-461E-A1AC-A2E7627E8768}" type="slidenum">
              <a:rPr lang="fr-FR">
                <a:solidFill>
                  <a:srgbClr val="FFFFFF"/>
                </a:solidFill>
              </a:rPr>
              <a:pPr/>
              <a:t>‹N›</a:t>
            </a:fld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782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EACF1D-6F79-1C58-D05D-DB541398C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D283746-8925-B7C6-BC5C-2A80D4A37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B3860DC-FF6F-46BF-33CE-C13AE00FF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80A54-5CE4-446E-AB12-598EB48A8A6A}" type="datetime1">
              <a:rPr lang="en-US" smtClean="0"/>
              <a:t>6/4/2025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A2E4B4E-E7B3-E0A4-D778-8A65B313B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5D83CA0-AC43-2E17-AE31-AF5073165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DC915-659A-46A0-9C28-5219C64CED7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67732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771468" y="6489700"/>
            <a:ext cx="2681817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DB0A65F-FFD6-1846-ADBE-8CB79FA10562}" type="datetime1">
              <a:rPr lang="fr-FR" smtClean="0">
                <a:solidFill>
                  <a:srgbClr val="FFFFFF"/>
                </a:solidFill>
              </a:rPr>
              <a:t>04/06/2025</a:t>
            </a:fld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799167" y="6488113"/>
            <a:ext cx="6957484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1491384" y="6488113"/>
            <a:ext cx="700616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FFFFFF"/>
                </a:solidFill>
              </a:rPr>
              <a:t>- </a:t>
            </a:r>
            <a:fld id="{8BFB6D65-26DB-427B-A7A9-9A79A8F999BE}" type="slidenum">
              <a:rPr lang="fr-FR">
                <a:solidFill>
                  <a:srgbClr val="FFFFFF"/>
                </a:solidFill>
              </a:rPr>
              <a:pPr/>
              <a:t>‹N›</a:t>
            </a:fld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7100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771468" y="6489700"/>
            <a:ext cx="2681817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42082511-A393-4F4B-8060-AA9C4A47B0FA}" type="datetime1">
              <a:rPr lang="fr-FR" smtClean="0">
                <a:solidFill>
                  <a:srgbClr val="FFFFFF"/>
                </a:solidFill>
              </a:rPr>
              <a:t>04/06/2025</a:t>
            </a:fld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799167" y="6488113"/>
            <a:ext cx="6957484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1491384" y="6488113"/>
            <a:ext cx="700616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FFFFFF"/>
                </a:solidFill>
              </a:rPr>
              <a:t>- </a:t>
            </a:r>
            <a:fld id="{4EDB6BEB-F186-44B1-850E-5B6B00B58EA6}" type="slidenum">
              <a:rPr lang="fr-FR">
                <a:solidFill>
                  <a:srgbClr val="FFFFFF"/>
                </a:solidFill>
              </a:rPr>
              <a:pPr/>
              <a:t>‹N›</a:t>
            </a:fld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4314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9167" y="350838"/>
            <a:ext cx="10054167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799167" y="1673226"/>
            <a:ext cx="10054167" cy="47466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771468" y="6489700"/>
            <a:ext cx="2681817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A0DEF0E-E0FB-4F4B-9FE2-427BA595332B}" type="datetime1">
              <a:rPr lang="fr-FR" smtClean="0">
                <a:solidFill>
                  <a:srgbClr val="FFFFFF"/>
                </a:solidFill>
              </a:rPr>
              <a:t>04/06/2025</a:t>
            </a:fld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1799167" y="6488113"/>
            <a:ext cx="6957484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1491384" y="6488113"/>
            <a:ext cx="700616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FFFFFF"/>
                </a:solidFill>
              </a:rPr>
              <a:t>- </a:t>
            </a:r>
            <a:fld id="{210CBC00-C506-43E5-A960-25B7843BC530}" type="slidenum">
              <a:rPr lang="fr-FR">
                <a:solidFill>
                  <a:srgbClr val="FFFFFF"/>
                </a:solidFill>
              </a:rPr>
              <a:pPr/>
              <a:t>‹N›</a:t>
            </a:fld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8889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340851" y="350838"/>
            <a:ext cx="2512483" cy="6069012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799167" y="350838"/>
            <a:ext cx="7338484" cy="60690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771468" y="6489700"/>
            <a:ext cx="2681817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214D675-466C-4547-BA33-68251B6C37B2}" type="datetime1">
              <a:rPr lang="fr-FR" smtClean="0">
                <a:solidFill>
                  <a:srgbClr val="FFFFFF"/>
                </a:solidFill>
              </a:rPr>
              <a:t>04/06/2025</a:t>
            </a:fld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1799167" y="6488113"/>
            <a:ext cx="6957484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1491384" y="6488113"/>
            <a:ext cx="700616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FFFFFF"/>
                </a:solidFill>
              </a:rPr>
              <a:t>- </a:t>
            </a:r>
            <a:fld id="{2413687F-4BE6-4220-8C43-C045EDDA58E1}" type="slidenum">
              <a:rPr lang="fr-FR">
                <a:solidFill>
                  <a:srgbClr val="FFFFFF"/>
                </a:solidFill>
              </a:rPr>
              <a:pPr/>
              <a:t>‹N›</a:t>
            </a:fld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1405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5" name="Picture 7" descr="fond_chapitre_bleu"/>
          <p:cNvPicPr>
            <a:picLocks noChangeAspect="1" noChangeArrowheads="1"/>
          </p:cNvPicPr>
          <p:nvPr/>
        </p:nvPicPr>
        <p:blipFill>
          <a:blip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2291" name="Rectangle 3"/>
          <p:cNvSpPr>
            <a:spLocks noGrp="1" noChangeArrowheads="1"/>
          </p:cNvSpPr>
          <p:nvPr>
            <p:ph type="ftr" sz="quarter" idx="3"/>
          </p:nvPr>
        </p:nvSpPr>
        <p:spPr bwMode="gray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r-FR" dirty="0">
              <a:solidFill>
                <a:srgbClr val="808080"/>
              </a:solidFill>
            </a:endParaRP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ctrTitle"/>
          </p:nvPr>
        </p:nvSpPr>
        <p:spPr bwMode="white">
          <a:xfrm>
            <a:off x="1799167" y="3429000"/>
            <a:ext cx="9982200" cy="696913"/>
          </a:xfrm>
        </p:spPr>
        <p:txBody>
          <a:bodyPr anchor="b"/>
          <a:lstStyle>
            <a:lvl1pPr>
              <a:defRPr sz="3300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1799167" y="4191000"/>
            <a:ext cx="9982200" cy="2209800"/>
          </a:xfrm>
        </p:spPr>
        <p:txBody>
          <a:bodyPr/>
          <a:lstStyle>
            <a:lvl1pPr>
              <a:lnSpc>
                <a:spcPct val="100000"/>
              </a:lnSpc>
              <a:defRPr sz="2300" b="1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sottotitolo dello schema</a:t>
            </a:r>
            <a:endParaRPr lang="fr-FR"/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8771468" y="6488113"/>
            <a:ext cx="2681817" cy="2730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FE8D624-8723-DE4F-AD65-73034C59CE44}" type="datetime1">
              <a:rPr lang="fr-FR" smtClean="0">
                <a:solidFill>
                  <a:srgbClr val="808080"/>
                </a:solidFill>
              </a:rPr>
              <a:t>04/06/2025</a:t>
            </a:fld>
            <a:endParaRPr lang="fr-FR" dirty="0">
              <a:solidFill>
                <a:srgbClr val="808080"/>
              </a:solidFill>
            </a:endParaRPr>
          </a:p>
        </p:txBody>
      </p:sp>
      <p:sp>
        <p:nvSpPr>
          <p:cNvPr id="12296" name="Rectangle 8"/>
          <p:cNvSpPr>
            <a:spLocks noGrp="1" noChangeArrowheads="1"/>
          </p:cNvSpPr>
          <p:nvPr>
            <p:ph type="sldNum" sz="quarter" idx="4"/>
          </p:nvPr>
        </p:nvSpPr>
        <p:spPr bwMode="gray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 dirty="0">
                <a:solidFill>
                  <a:srgbClr val="808080"/>
                </a:solidFill>
              </a:rPr>
              <a:t>- </a:t>
            </a:r>
            <a:fld id="{013C5982-D9A0-44D8-ADD2-7E9A74AF4524}" type="slidenum">
              <a:rPr lang="fr-FR">
                <a:solidFill>
                  <a:srgbClr val="808080"/>
                </a:solidFill>
              </a:rPr>
              <a:pPr/>
              <a:t>‹N›</a:t>
            </a:fld>
            <a:endParaRPr lang="fr-FR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5637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it-IT" noProof="0"/>
              <a:t>Fare clic per modificare lo stile del titolo dello schema</a:t>
            </a:r>
            <a:endParaRPr lang="en-US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solidFill>
                  <a:schemeClr val="accent4">
                    <a:lumMod val="75000"/>
                    <a:lumOff val="25000"/>
                  </a:schemeClr>
                </a:solidFill>
              </a:defRPr>
            </a:lvl1pPr>
            <a:lvl2pPr>
              <a:defRPr sz="2400">
                <a:solidFill>
                  <a:schemeClr val="accent4">
                    <a:lumMod val="75000"/>
                    <a:lumOff val="25000"/>
                  </a:schemeClr>
                </a:solidFill>
              </a:defRPr>
            </a:lvl2pPr>
            <a:lvl3pPr>
              <a:defRPr sz="2400">
                <a:solidFill>
                  <a:schemeClr val="accent4">
                    <a:lumMod val="75000"/>
                    <a:lumOff val="25000"/>
                  </a:schemeClr>
                </a:solidFill>
              </a:defRPr>
            </a:lvl3pPr>
            <a:lvl4pPr>
              <a:defRPr sz="2400">
                <a:solidFill>
                  <a:schemeClr val="accent4">
                    <a:lumMod val="75000"/>
                    <a:lumOff val="25000"/>
                  </a:schemeClr>
                </a:solidFill>
              </a:defRPr>
            </a:lvl4pPr>
            <a:lvl5pPr>
              <a:defRPr sz="1800">
                <a:solidFill>
                  <a:schemeClr val="accent4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D979C2A-AAF5-8448-95CD-50D89DBBE52E}" type="datetime1">
              <a:rPr lang="fr-FR" smtClean="0">
                <a:solidFill>
                  <a:srgbClr val="FFFFFF"/>
                </a:solidFill>
              </a:rPr>
              <a:t>04/06/2025</a:t>
            </a:fld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FFFFFF"/>
                </a:solidFill>
              </a:rPr>
              <a:t>- </a:t>
            </a:r>
            <a:fld id="{29F07387-559F-4DBE-9983-85DFA6CB207A}" type="slidenum">
              <a:rPr lang="fr-FR">
                <a:solidFill>
                  <a:srgbClr val="FFFFFF"/>
                </a:solidFill>
              </a:rPr>
              <a:pPr/>
              <a:t>‹N›</a:t>
            </a:fld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2365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9880EE-9EF8-AE47-80F6-0AD724DAFB59}" type="datetime1">
              <a:rPr lang="fr-FR" smtClean="0">
                <a:solidFill>
                  <a:srgbClr val="FFFFFF"/>
                </a:solidFill>
              </a:rPr>
              <a:t>04/06/2025</a:t>
            </a:fld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FFFFFF"/>
                </a:solidFill>
              </a:rPr>
              <a:t>- </a:t>
            </a:r>
            <a:fld id="{30CF6339-85F2-4260-8CE1-F15808D58456}" type="slidenum">
              <a:rPr lang="fr-FR">
                <a:solidFill>
                  <a:srgbClr val="FFFFFF"/>
                </a:solidFill>
              </a:rPr>
              <a:pPr/>
              <a:t>‹N›</a:t>
            </a:fld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5963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799167" y="1673226"/>
            <a:ext cx="4925484" cy="4746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27851" y="1673226"/>
            <a:ext cx="4925483" cy="4746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E81EC87-8D2B-C24D-8E3D-68EF50CF2A02}" type="datetime1">
              <a:rPr lang="fr-FR" smtClean="0">
                <a:solidFill>
                  <a:srgbClr val="FFFFFF"/>
                </a:solidFill>
              </a:rPr>
              <a:t>04/06/2025</a:t>
            </a:fld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FFFFFF"/>
                </a:solidFill>
              </a:rPr>
              <a:t>- </a:t>
            </a:r>
            <a:fld id="{724A8D62-D0F2-48A8-B2EF-A0D0634EDD70}" type="slidenum">
              <a:rPr lang="fr-FR">
                <a:solidFill>
                  <a:srgbClr val="FFFFFF"/>
                </a:solidFill>
              </a:rPr>
              <a:pPr/>
              <a:t>‹N›</a:t>
            </a:fld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9649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E9CB651-FE64-4046-B2F8-7B18B4C7E5A3}" type="datetime1">
              <a:rPr lang="fr-FR" smtClean="0">
                <a:solidFill>
                  <a:srgbClr val="FFFFFF"/>
                </a:solidFill>
              </a:rPr>
              <a:t>04/06/2025</a:t>
            </a:fld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FFFFFF"/>
                </a:solidFill>
              </a:rPr>
              <a:t>- </a:t>
            </a:r>
            <a:fld id="{2B75C3BA-78A6-4A7A-8009-AEEACD9E6BD9}" type="slidenum">
              <a:rPr lang="fr-FR">
                <a:solidFill>
                  <a:srgbClr val="FFFFFF"/>
                </a:solidFill>
              </a:rPr>
              <a:pPr/>
              <a:t>‹N›</a:t>
            </a:fld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71018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F051528-36A8-8744-B2D6-BB251D733E14}" type="datetime1">
              <a:rPr lang="fr-FR" smtClean="0">
                <a:solidFill>
                  <a:srgbClr val="FFFFFF"/>
                </a:solidFill>
              </a:rPr>
              <a:t>04/06/2025</a:t>
            </a:fld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FFFFFF"/>
                </a:solidFill>
              </a:rPr>
              <a:t>- </a:t>
            </a:r>
            <a:fld id="{458EB0A9-63DB-4E66-A77A-9DA786F8A4DE}" type="slidenum">
              <a:rPr lang="fr-FR">
                <a:solidFill>
                  <a:srgbClr val="FFFFFF"/>
                </a:solidFill>
              </a:rPr>
              <a:pPr/>
              <a:t>‹N›</a:t>
            </a:fld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645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1847AA-C021-9C5B-8387-499789F49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A810D6-FD5B-FA0E-2E59-3800D0410A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46F36F8-D578-51BF-A52B-6670BEBAD4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0E401BF-7203-C8F1-802B-862D08F0A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B9C2E-6DAF-4A15-9314-19BC6B849FF6}" type="datetime1">
              <a:rPr lang="en-US" smtClean="0"/>
              <a:t>6/4/2025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29D1903-E33F-3300-EF8A-AF4EE8043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DA7A84D-2850-2818-6E9F-71F016E25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DC915-659A-46A0-9C28-5219C64CED7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41517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04F0E00-7E1C-774D-BEAF-2DFB8800C5D1}" type="datetime1">
              <a:rPr lang="fr-FR" smtClean="0">
                <a:solidFill>
                  <a:srgbClr val="FFFFFF"/>
                </a:solidFill>
              </a:rPr>
              <a:t>04/06/2025</a:t>
            </a:fld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FFFFFF"/>
                </a:solidFill>
              </a:rPr>
              <a:t>- </a:t>
            </a:r>
            <a:fld id="{6AC905F0-1C4A-461E-A1AC-A2E7627E8768}" type="slidenum">
              <a:rPr lang="fr-FR">
                <a:solidFill>
                  <a:srgbClr val="FFFFFF"/>
                </a:solidFill>
              </a:rPr>
              <a:pPr/>
              <a:t>‹N›</a:t>
            </a:fld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6413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CDE7E3-18AD-9E46-833B-71D00E9EC547}" type="datetime1">
              <a:rPr lang="fr-FR" smtClean="0">
                <a:solidFill>
                  <a:srgbClr val="FFFFFF"/>
                </a:solidFill>
              </a:rPr>
              <a:t>04/06/2025</a:t>
            </a:fld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FFFFFF"/>
                </a:solidFill>
              </a:rPr>
              <a:t>- </a:t>
            </a:r>
            <a:fld id="{8BFB6D65-26DB-427B-A7A9-9A79A8F999BE}" type="slidenum">
              <a:rPr lang="fr-FR">
                <a:solidFill>
                  <a:srgbClr val="FFFFFF"/>
                </a:solidFill>
              </a:rPr>
              <a:pPr/>
              <a:t>‹N›</a:t>
            </a:fld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8818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B7A2781-1715-764D-925F-6855199225A7}" type="datetime1">
              <a:rPr lang="fr-FR" smtClean="0">
                <a:solidFill>
                  <a:srgbClr val="FFFFFF"/>
                </a:solidFill>
              </a:rPr>
              <a:t>04/06/2025</a:t>
            </a:fld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FFFFFF"/>
                </a:solidFill>
              </a:rPr>
              <a:t>- </a:t>
            </a:r>
            <a:fld id="{4EDB6BEB-F186-44B1-850E-5B6B00B58EA6}" type="slidenum">
              <a:rPr lang="fr-FR">
                <a:solidFill>
                  <a:srgbClr val="FFFFFF"/>
                </a:solidFill>
              </a:rPr>
              <a:pPr/>
              <a:t>‹N›</a:t>
            </a:fld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5447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990BCB-C4B8-C143-A09B-72361B6E7B6A}" type="datetime1">
              <a:rPr lang="fr-FR" smtClean="0">
                <a:solidFill>
                  <a:srgbClr val="FFFFFF"/>
                </a:solidFill>
              </a:rPr>
              <a:t>04/06/2025</a:t>
            </a:fld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FFFFFF"/>
                </a:solidFill>
              </a:rPr>
              <a:t>- </a:t>
            </a:r>
            <a:fld id="{210CBC00-C506-43E5-A960-25B7843BC530}" type="slidenum">
              <a:rPr lang="fr-FR">
                <a:solidFill>
                  <a:srgbClr val="FFFFFF"/>
                </a:solidFill>
              </a:rPr>
              <a:pPr/>
              <a:t>‹N›</a:t>
            </a:fld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29492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340851" y="350838"/>
            <a:ext cx="2512483" cy="6069012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799167" y="350838"/>
            <a:ext cx="7338484" cy="6069012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59B0BA7-7F96-8345-A632-DC3C99095B9B}" type="datetime1">
              <a:rPr lang="fr-FR" smtClean="0">
                <a:solidFill>
                  <a:srgbClr val="FFFFFF"/>
                </a:solidFill>
              </a:rPr>
              <a:t>04/06/2025</a:t>
            </a:fld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FFFFFF"/>
                </a:solidFill>
              </a:rPr>
              <a:t>- </a:t>
            </a:r>
            <a:fld id="{2413687F-4BE6-4220-8C43-C045EDDA58E1}" type="slidenum">
              <a:rPr lang="fr-FR">
                <a:solidFill>
                  <a:srgbClr val="FFFFFF"/>
                </a:solidFill>
              </a:rPr>
              <a:pPr/>
              <a:t>‹N›</a:t>
            </a:fld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93841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031D2-4D47-EB44-A23D-09A4705F7089}" type="datetime1">
              <a:rPr lang="fr-FR" smtClean="0"/>
              <a:t>04/06/2025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5FDB-A281-2F4E-8999-F05EC7B0086D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725989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609600" y="442587"/>
            <a:ext cx="10972800" cy="1143000"/>
          </a:xfrm>
        </p:spPr>
        <p:txBody>
          <a:bodyPr/>
          <a:lstStyle/>
          <a:p>
            <a:r>
              <a:rPr lang="en-US" noProof="0" dirty="0" err="1"/>
              <a:t>Cliquez</a:t>
            </a:r>
            <a:r>
              <a:rPr lang="en-US" noProof="0" dirty="0"/>
              <a:t> et </a:t>
            </a:r>
            <a:r>
              <a:rPr lang="en-US" noProof="0" dirty="0" err="1"/>
              <a:t>modifiez</a:t>
            </a:r>
            <a:r>
              <a:rPr lang="en-US" noProof="0" dirty="0"/>
              <a:t> le </a:t>
            </a:r>
            <a:r>
              <a:rPr lang="en-US" noProof="0" dirty="0" err="1"/>
              <a:t>titre</a:t>
            </a:r>
            <a:endParaRPr lang="en-US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CC78E-D20D-5441-8F55-4CC39A05538F}" type="datetime1">
              <a:rPr lang="fr-FR" smtClean="0"/>
              <a:t>04/06/2025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5FDB-A281-2F4E-8999-F05EC7B0086D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290753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C8462-985F-7C47-AFF0-8D5A90BDE986}" type="datetime1">
              <a:rPr lang="fr-FR" smtClean="0"/>
              <a:t>04/06/2025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5FDB-A281-2F4E-8999-F05EC7B0086D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975905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17331-83F4-0B48-A9B9-129A76D45B9D}" type="datetime1">
              <a:rPr lang="fr-FR" smtClean="0"/>
              <a:t>04/06/2025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5FDB-A281-2F4E-8999-F05EC7B0086D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16330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B6DF-556D-954A-A152-378ADCE01EE6}" type="datetime1">
              <a:rPr lang="fr-FR" smtClean="0"/>
              <a:t>04/06/2025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5FDB-A281-2F4E-8999-F05EC7B0086D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6382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280046-7CB6-2CE3-6D54-140F9C114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8B8444B-96D3-B26D-0CF5-0A81840575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0E5C48D-ED9F-C372-2FE1-5A8D6B9B7B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D706EBF-B739-9C6B-4BD7-FCBB885905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DA7D6C1-CEDA-041E-0F5B-FD9D89CD4D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61945CB-3080-EDCC-73EF-65EEEEBA3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D1013-1C1D-46F4-AC2B-1087FC069DC0}" type="datetime1">
              <a:rPr lang="en-US" smtClean="0"/>
              <a:t>6/4/2025</a:t>
            </a:fld>
            <a:endParaRPr lang="en-US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01618BA-34C7-3D80-79BC-61F63B49F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DFF61607-1E94-88CA-BBD0-EF6973552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DC915-659A-46A0-9C28-5219C64CED7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2110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C5C89-ABCF-B846-AC3F-29ED90B3A86A}" type="datetime1">
              <a:rPr lang="fr-FR" smtClean="0"/>
              <a:t>04/06/2025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5FDB-A281-2F4E-8999-F05EC7B0086D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4604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3BC3C-8972-E642-A456-6D2989628AC6}" type="datetime1">
              <a:rPr lang="fr-FR" smtClean="0"/>
              <a:t>04/06/2025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5FDB-A281-2F4E-8999-F05EC7B0086D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17930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82600-A327-FA47-B6EE-BA595172FD1A}" type="datetime1">
              <a:rPr lang="fr-FR" smtClean="0"/>
              <a:t>04/06/2025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5FDB-A281-2F4E-8999-F05EC7B0086D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251327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BE345-93AE-3441-ADF5-4DC417CF8155}" type="datetime1">
              <a:rPr lang="fr-FR" smtClean="0"/>
              <a:t>04/06/2025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5FDB-A281-2F4E-8999-F05EC7B0086D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015617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D8CF-6DBC-094A-8CDB-FD38C0A00BE6}" type="datetime1">
              <a:rPr lang="fr-FR" smtClean="0"/>
              <a:t>04/06/2025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5FDB-A281-2F4E-8999-F05EC7B0086D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885643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C5F32-944F-AC47-886C-4DDBCF04F9DB}" type="datetime1">
              <a:rPr lang="fr-FR" smtClean="0"/>
              <a:t>04/06/2025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5FDB-A281-2F4E-8999-F05EC7B0086D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743176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5" name="Picture 7" descr="fond_chapitre_bleu"/>
          <p:cNvPicPr>
            <a:picLocks noChangeAspect="1" noChangeArrowheads="1"/>
          </p:cNvPicPr>
          <p:nvPr/>
        </p:nvPicPr>
        <p:blipFill>
          <a:blip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2291" name="Rectangle 3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799167" y="6488113"/>
            <a:ext cx="6957484" cy="2730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r-FR" dirty="0">
              <a:solidFill>
                <a:srgbClr val="808080"/>
              </a:solidFill>
            </a:endParaRP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ctrTitle"/>
          </p:nvPr>
        </p:nvSpPr>
        <p:spPr bwMode="white">
          <a:xfrm>
            <a:off x="1799167" y="3429000"/>
            <a:ext cx="9982200" cy="696913"/>
          </a:xfrm>
          <a:prstGeom prst="rect">
            <a:avLst/>
          </a:prstGeom>
        </p:spPr>
        <p:txBody>
          <a:bodyPr anchor="b"/>
          <a:lstStyle>
            <a:lvl1pPr>
              <a:defRPr sz="3300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1799167" y="4191000"/>
            <a:ext cx="9982200" cy="22098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300" b="1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sottotitolo dello schema</a:t>
            </a:r>
            <a:endParaRPr lang="fr-FR"/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8771468" y="6488113"/>
            <a:ext cx="2681817" cy="2730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1503932-88F1-DF49-A78D-6E34A0EC5266}" type="datetime1">
              <a:rPr lang="fr-FR" smtClean="0">
                <a:solidFill>
                  <a:srgbClr val="808080"/>
                </a:solidFill>
              </a:rPr>
              <a:t>04/06/2025</a:t>
            </a:fld>
            <a:endParaRPr lang="fr-FR" dirty="0">
              <a:solidFill>
                <a:srgbClr val="808080"/>
              </a:solidFill>
            </a:endParaRPr>
          </a:p>
        </p:txBody>
      </p:sp>
      <p:sp>
        <p:nvSpPr>
          <p:cNvPr id="12296" name="Rectangle 8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11491384" y="6488113"/>
            <a:ext cx="700616" cy="2730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 dirty="0">
                <a:solidFill>
                  <a:srgbClr val="808080"/>
                </a:solidFill>
              </a:rPr>
              <a:t>- </a:t>
            </a:r>
            <a:fld id="{013C5982-D9A0-44D8-ADD2-7E9A74AF4524}" type="slidenum">
              <a:rPr lang="fr-FR">
                <a:solidFill>
                  <a:srgbClr val="808080"/>
                </a:solidFill>
              </a:rPr>
              <a:pPr/>
              <a:t>‹N›</a:t>
            </a:fld>
            <a:endParaRPr lang="fr-FR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69923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9167" y="350838"/>
            <a:ext cx="10054167" cy="11430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r>
              <a:rPr lang="it-IT" noProof="0"/>
              <a:t>Fare clic per modificare lo stile del titolo dello schema</a:t>
            </a:r>
            <a:endParaRPr lang="en-US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9167" y="1673226"/>
            <a:ext cx="10054167" cy="4746625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4">
                    <a:lumMod val="75000"/>
                    <a:lumOff val="25000"/>
                  </a:schemeClr>
                </a:solidFill>
              </a:defRPr>
            </a:lvl1pPr>
            <a:lvl2pPr>
              <a:defRPr sz="2400">
                <a:solidFill>
                  <a:schemeClr val="accent4">
                    <a:lumMod val="75000"/>
                    <a:lumOff val="25000"/>
                  </a:schemeClr>
                </a:solidFill>
              </a:defRPr>
            </a:lvl2pPr>
            <a:lvl3pPr>
              <a:defRPr sz="2400">
                <a:solidFill>
                  <a:schemeClr val="accent4">
                    <a:lumMod val="75000"/>
                    <a:lumOff val="25000"/>
                  </a:schemeClr>
                </a:solidFill>
              </a:defRPr>
            </a:lvl3pPr>
            <a:lvl4pPr>
              <a:defRPr sz="2400">
                <a:solidFill>
                  <a:schemeClr val="accent4">
                    <a:lumMod val="75000"/>
                    <a:lumOff val="25000"/>
                  </a:schemeClr>
                </a:solidFill>
              </a:defRPr>
            </a:lvl4pPr>
            <a:lvl5pPr>
              <a:defRPr sz="1800">
                <a:solidFill>
                  <a:schemeClr val="accent4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771468" y="6489700"/>
            <a:ext cx="2681817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A283F4A-03FD-ED4F-B283-B7BB1F2E2507}" type="datetime1">
              <a:rPr lang="fr-FR" smtClean="0">
                <a:solidFill>
                  <a:srgbClr val="FFFFFF"/>
                </a:solidFill>
              </a:rPr>
              <a:t>04/06/2025</a:t>
            </a:fld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1799167" y="6488113"/>
            <a:ext cx="6957484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1491384" y="6488113"/>
            <a:ext cx="700616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FFFFFF"/>
                </a:solidFill>
              </a:rPr>
              <a:t>- </a:t>
            </a:r>
            <a:fld id="{29F07387-559F-4DBE-9983-85DFA6CB207A}" type="slidenum">
              <a:rPr lang="fr-FR">
                <a:solidFill>
                  <a:srgbClr val="FFFFFF"/>
                </a:solidFill>
              </a:rPr>
              <a:pPr/>
              <a:t>‹N›</a:t>
            </a:fld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50743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771468" y="6489700"/>
            <a:ext cx="2681817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5E632621-FAE2-9E41-AEA6-B7EB13046ECD}" type="datetime1">
              <a:rPr lang="fr-FR" smtClean="0">
                <a:solidFill>
                  <a:srgbClr val="FFFFFF"/>
                </a:solidFill>
              </a:rPr>
              <a:t>04/06/2025</a:t>
            </a:fld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1799167" y="6488113"/>
            <a:ext cx="6957484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1491384" y="6488113"/>
            <a:ext cx="700616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FFFFFF"/>
                </a:solidFill>
              </a:rPr>
              <a:t>- </a:t>
            </a:r>
            <a:fld id="{30CF6339-85F2-4260-8CE1-F15808D58456}" type="slidenum">
              <a:rPr lang="fr-FR">
                <a:solidFill>
                  <a:srgbClr val="FFFFFF"/>
                </a:solidFill>
              </a:rPr>
              <a:pPr/>
              <a:t>‹N›</a:t>
            </a:fld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4871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9167" y="350838"/>
            <a:ext cx="10054167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799167" y="1673226"/>
            <a:ext cx="4925484" cy="47466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27851" y="1673226"/>
            <a:ext cx="4925483" cy="47466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771468" y="6489700"/>
            <a:ext cx="2681817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DE77895-EA65-C24C-8EDA-E0C21476876E}" type="datetime1">
              <a:rPr lang="fr-FR" smtClean="0">
                <a:solidFill>
                  <a:srgbClr val="FFFFFF"/>
                </a:solidFill>
              </a:rPr>
              <a:t>04/06/2025</a:t>
            </a:fld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799167" y="6488113"/>
            <a:ext cx="6957484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1491384" y="6488113"/>
            <a:ext cx="700616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FFFFFF"/>
                </a:solidFill>
              </a:rPr>
              <a:t>- </a:t>
            </a:r>
            <a:fld id="{724A8D62-D0F2-48A8-B2EF-A0D0634EDD70}" type="slidenum">
              <a:rPr lang="fr-FR">
                <a:solidFill>
                  <a:srgbClr val="FFFFFF"/>
                </a:solidFill>
              </a:rPr>
              <a:pPr/>
              <a:t>‹N›</a:t>
            </a:fld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35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C34F29-FD38-3FAC-5336-C4EAF7C89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D443D60-0A2D-5E59-91F8-C6E65D02E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59701-9EBD-44D9-858C-E91DBB585039}" type="datetime1">
              <a:rPr lang="en-US" smtClean="0"/>
              <a:t>6/4/2025</a:t>
            </a:fld>
            <a:endParaRPr lang="en-US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8BDB702-28D8-DFCC-4F55-D53605802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B5E78A8-8640-891C-DFEC-D3A7B4659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DC915-659A-46A0-9C28-5219C64CED7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32582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8771468" y="6489700"/>
            <a:ext cx="2681817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267495E-5964-B04D-9ABA-019B347B585C}" type="datetime1">
              <a:rPr lang="fr-FR" smtClean="0">
                <a:solidFill>
                  <a:srgbClr val="FFFFFF"/>
                </a:solidFill>
              </a:rPr>
              <a:t>04/06/2025</a:t>
            </a:fld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1799167" y="6488113"/>
            <a:ext cx="6957484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11491384" y="6488113"/>
            <a:ext cx="700616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FFFFFF"/>
                </a:solidFill>
              </a:rPr>
              <a:t>- </a:t>
            </a:r>
            <a:fld id="{2B75C3BA-78A6-4A7A-8009-AEEACD9E6BD9}" type="slidenum">
              <a:rPr lang="fr-FR">
                <a:solidFill>
                  <a:srgbClr val="FFFFFF"/>
                </a:solidFill>
              </a:rPr>
              <a:pPr/>
              <a:t>‹N›</a:t>
            </a:fld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27752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9167" y="350838"/>
            <a:ext cx="10054167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8771468" y="6489700"/>
            <a:ext cx="2681817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AF5905F-6E0A-234A-B37F-FCCE38C2A1CB}" type="datetime1">
              <a:rPr lang="fr-FR" smtClean="0">
                <a:solidFill>
                  <a:srgbClr val="FFFFFF"/>
                </a:solidFill>
              </a:rPr>
              <a:t>04/06/2025</a:t>
            </a:fld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799167" y="6488113"/>
            <a:ext cx="6957484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11491384" y="6488113"/>
            <a:ext cx="700616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FFFFFF"/>
                </a:solidFill>
              </a:rPr>
              <a:t>- </a:t>
            </a:r>
            <a:fld id="{458EB0A9-63DB-4E66-A77A-9DA786F8A4DE}" type="slidenum">
              <a:rPr lang="fr-FR">
                <a:solidFill>
                  <a:srgbClr val="FFFFFF"/>
                </a:solidFill>
              </a:rPr>
              <a:pPr/>
              <a:t>‹N›</a:t>
            </a:fld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04515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8771468" y="6489700"/>
            <a:ext cx="2681817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130EAD8-4B05-DC49-A415-C2FA077C2EE2}" type="datetime1">
              <a:rPr lang="fr-FR" smtClean="0">
                <a:solidFill>
                  <a:srgbClr val="FFFFFF"/>
                </a:solidFill>
              </a:rPr>
              <a:t>04/06/2025</a:t>
            </a:fld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1799167" y="6488113"/>
            <a:ext cx="6957484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11491384" y="6488113"/>
            <a:ext cx="700616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FFFFFF"/>
                </a:solidFill>
              </a:rPr>
              <a:t>- </a:t>
            </a:r>
            <a:fld id="{6AC905F0-1C4A-461E-A1AC-A2E7627E8768}" type="slidenum">
              <a:rPr lang="fr-FR">
                <a:solidFill>
                  <a:srgbClr val="FFFFFF"/>
                </a:solidFill>
              </a:rPr>
              <a:pPr/>
              <a:t>‹N›</a:t>
            </a:fld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29073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771468" y="6489700"/>
            <a:ext cx="2681817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DB0A65F-FFD6-1846-ADBE-8CB79FA10562}" type="datetime1">
              <a:rPr lang="fr-FR" smtClean="0">
                <a:solidFill>
                  <a:srgbClr val="FFFFFF"/>
                </a:solidFill>
              </a:rPr>
              <a:t>04/06/2025</a:t>
            </a:fld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799167" y="6488113"/>
            <a:ext cx="6957484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1491384" y="6488113"/>
            <a:ext cx="700616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FFFFFF"/>
                </a:solidFill>
              </a:rPr>
              <a:t>- </a:t>
            </a:r>
            <a:fld id="{8BFB6D65-26DB-427B-A7A9-9A79A8F999BE}" type="slidenum">
              <a:rPr lang="fr-FR">
                <a:solidFill>
                  <a:srgbClr val="FFFFFF"/>
                </a:solidFill>
              </a:rPr>
              <a:pPr/>
              <a:t>‹N›</a:t>
            </a:fld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0417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771468" y="6489700"/>
            <a:ext cx="2681817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42082511-A393-4F4B-8060-AA9C4A47B0FA}" type="datetime1">
              <a:rPr lang="fr-FR" smtClean="0">
                <a:solidFill>
                  <a:srgbClr val="FFFFFF"/>
                </a:solidFill>
              </a:rPr>
              <a:t>04/06/2025</a:t>
            </a:fld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799167" y="6488113"/>
            <a:ext cx="6957484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1491384" y="6488113"/>
            <a:ext cx="700616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FFFFFF"/>
                </a:solidFill>
              </a:rPr>
              <a:t>- </a:t>
            </a:r>
            <a:fld id="{4EDB6BEB-F186-44B1-850E-5B6B00B58EA6}" type="slidenum">
              <a:rPr lang="fr-FR">
                <a:solidFill>
                  <a:srgbClr val="FFFFFF"/>
                </a:solidFill>
              </a:rPr>
              <a:pPr/>
              <a:t>‹N›</a:t>
            </a:fld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92210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9167" y="350838"/>
            <a:ext cx="10054167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799167" y="1673226"/>
            <a:ext cx="10054167" cy="47466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771468" y="6489700"/>
            <a:ext cx="2681817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A0DEF0E-E0FB-4F4B-9FE2-427BA595332B}" type="datetime1">
              <a:rPr lang="fr-FR" smtClean="0">
                <a:solidFill>
                  <a:srgbClr val="FFFFFF"/>
                </a:solidFill>
              </a:rPr>
              <a:t>04/06/2025</a:t>
            </a:fld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1799167" y="6488113"/>
            <a:ext cx="6957484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1491384" y="6488113"/>
            <a:ext cx="700616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FFFFFF"/>
                </a:solidFill>
              </a:rPr>
              <a:t>- </a:t>
            </a:r>
            <a:fld id="{210CBC00-C506-43E5-A960-25B7843BC530}" type="slidenum">
              <a:rPr lang="fr-FR">
                <a:solidFill>
                  <a:srgbClr val="FFFFFF"/>
                </a:solidFill>
              </a:rPr>
              <a:pPr/>
              <a:t>‹N›</a:t>
            </a:fld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83976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340851" y="350838"/>
            <a:ext cx="2512483" cy="6069012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799167" y="350838"/>
            <a:ext cx="7338484" cy="60690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771468" y="6489700"/>
            <a:ext cx="2681817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214D675-466C-4547-BA33-68251B6C37B2}" type="datetime1">
              <a:rPr lang="fr-FR" smtClean="0">
                <a:solidFill>
                  <a:srgbClr val="FFFFFF"/>
                </a:solidFill>
              </a:rPr>
              <a:t>04/06/2025</a:t>
            </a:fld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1799167" y="6488113"/>
            <a:ext cx="6957484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1491384" y="6488113"/>
            <a:ext cx="700616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FFFFFF"/>
                </a:solidFill>
              </a:rPr>
              <a:t>- </a:t>
            </a:r>
            <a:fld id="{2413687F-4BE6-4220-8C43-C045EDDA58E1}" type="slidenum">
              <a:rPr lang="fr-FR">
                <a:solidFill>
                  <a:srgbClr val="FFFFFF"/>
                </a:solidFill>
              </a:rPr>
              <a:pPr/>
              <a:t>‹N›</a:t>
            </a:fld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14711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5" name="Picture 7" descr="fond_chapitre_bleu"/>
          <p:cNvPicPr>
            <a:picLocks noChangeAspect="1" noChangeArrowheads="1"/>
          </p:cNvPicPr>
          <p:nvPr/>
        </p:nvPicPr>
        <p:blipFill>
          <a:blip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2291" name="Rectangle 3"/>
          <p:cNvSpPr>
            <a:spLocks noGrp="1" noChangeArrowheads="1"/>
          </p:cNvSpPr>
          <p:nvPr>
            <p:ph type="ftr" sz="quarter" idx="3"/>
          </p:nvPr>
        </p:nvSpPr>
        <p:spPr bwMode="gray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r-FR" dirty="0">
              <a:solidFill>
                <a:srgbClr val="808080"/>
              </a:solidFill>
            </a:endParaRP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ctrTitle"/>
          </p:nvPr>
        </p:nvSpPr>
        <p:spPr bwMode="white">
          <a:xfrm>
            <a:off x="1799167" y="3429000"/>
            <a:ext cx="9982200" cy="696913"/>
          </a:xfrm>
        </p:spPr>
        <p:txBody>
          <a:bodyPr anchor="b"/>
          <a:lstStyle>
            <a:lvl1pPr>
              <a:defRPr sz="3300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1799167" y="4191000"/>
            <a:ext cx="9982200" cy="2209800"/>
          </a:xfrm>
        </p:spPr>
        <p:txBody>
          <a:bodyPr/>
          <a:lstStyle>
            <a:lvl1pPr>
              <a:lnSpc>
                <a:spcPct val="100000"/>
              </a:lnSpc>
              <a:defRPr sz="2300" b="1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sottotitolo dello schema</a:t>
            </a:r>
            <a:endParaRPr lang="fr-FR"/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8771468" y="6488113"/>
            <a:ext cx="2681817" cy="2730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FE8D624-8723-DE4F-AD65-73034C59CE44}" type="datetime1">
              <a:rPr lang="fr-FR" smtClean="0">
                <a:solidFill>
                  <a:srgbClr val="808080"/>
                </a:solidFill>
              </a:rPr>
              <a:t>04/06/2025</a:t>
            </a:fld>
            <a:endParaRPr lang="fr-FR" dirty="0">
              <a:solidFill>
                <a:srgbClr val="808080"/>
              </a:solidFill>
            </a:endParaRPr>
          </a:p>
        </p:txBody>
      </p:sp>
      <p:sp>
        <p:nvSpPr>
          <p:cNvPr id="12296" name="Rectangle 8"/>
          <p:cNvSpPr>
            <a:spLocks noGrp="1" noChangeArrowheads="1"/>
          </p:cNvSpPr>
          <p:nvPr>
            <p:ph type="sldNum" sz="quarter" idx="4"/>
          </p:nvPr>
        </p:nvSpPr>
        <p:spPr bwMode="gray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 dirty="0">
                <a:solidFill>
                  <a:srgbClr val="808080"/>
                </a:solidFill>
              </a:rPr>
              <a:t>- </a:t>
            </a:r>
            <a:fld id="{013C5982-D9A0-44D8-ADD2-7E9A74AF4524}" type="slidenum">
              <a:rPr lang="fr-FR">
                <a:solidFill>
                  <a:srgbClr val="808080"/>
                </a:solidFill>
              </a:rPr>
              <a:pPr/>
              <a:t>‹N›</a:t>
            </a:fld>
            <a:endParaRPr lang="fr-FR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80167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it-IT" noProof="0"/>
              <a:t>Fare clic per modificare lo stile del titolo dello schema</a:t>
            </a:r>
            <a:endParaRPr lang="en-US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solidFill>
                  <a:schemeClr val="accent4">
                    <a:lumMod val="75000"/>
                    <a:lumOff val="25000"/>
                  </a:schemeClr>
                </a:solidFill>
              </a:defRPr>
            </a:lvl1pPr>
            <a:lvl2pPr>
              <a:defRPr sz="2400">
                <a:solidFill>
                  <a:schemeClr val="accent4">
                    <a:lumMod val="75000"/>
                    <a:lumOff val="25000"/>
                  </a:schemeClr>
                </a:solidFill>
              </a:defRPr>
            </a:lvl2pPr>
            <a:lvl3pPr>
              <a:defRPr sz="2400">
                <a:solidFill>
                  <a:schemeClr val="accent4">
                    <a:lumMod val="75000"/>
                    <a:lumOff val="25000"/>
                  </a:schemeClr>
                </a:solidFill>
              </a:defRPr>
            </a:lvl3pPr>
            <a:lvl4pPr>
              <a:defRPr sz="2400">
                <a:solidFill>
                  <a:schemeClr val="accent4">
                    <a:lumMod val="75000"/>
                    <a:lumOff val="25000"/>
                  </a:schemeClr>
                </a:solidFill>
              </a:defRPr>
            </a:lvl4pPr>
            <a:lvl5pPr>
              <a:defRPr sz="1800">
                <a:solidFill>
                  <a:schemeClr val="accent4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D979C2A-AAF5-8448-95CD-50D89DBBE52E}" type="datetime1">
              <a:rPr lang="fr-FR" smtClean="0">
                <a:solidFill>
                  <a:srgbClr val="FFFFFF"/>
                </a:solidFill>
              </a:rPr>
              <a:t>04/06/2025</a:t>
            </a:fld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FFFFFF"/>
                </a:solidFill>
              </a:rPr>
              <a:t>- </a:t>
            </a:r>
            <a:fld id="{29F07387-559F-4DBE-9983-85DFA6CB207A}" type="slidenum">
              <a:rPr lang="fr-FR">
                <a:solidFill>
                  <a:srgbClr val="FFFFFF"/>
                </a:solidFill>
              </a:rPr>
              <a:pPr/>
              <a:t>‹N›</a:t>
            </a:fld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57264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9880EE-9EF8-AE47-80F6-0AD724DAFB59}" type="datetime1">
              <a:rPr lang="fr-FR" smtClean="0">
                <a:solidFill>
                  <a:srgbClr val="FFFFFF"/>
                </a:solidFill>
              </a:rPr>
              <a:t>04/06/2025</a:t>
            </a:fld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FFFFFF"/>
                </a:solidFill>
              </a:rPr>
              <a:t>- </a:t>
            </a:r>
            <a:fld id="{30CF6339-85F2-4260-8CE1-F15808D58456}" type="slidenum">
              <a:rPr lang="fr-FR">
                <a:solidFill>
                  <a:srgbClr val="FFFFFF"/>
                </a:solidFill>
              </a:rPr>
              <a:pPr/>
              <a:t>‹N›</a:t>
            </a:fld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350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E31F63AB-1CD4-895C-2F22-5DC2B70F3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B90B8-859B-4FDF-9EEE-16A61C708F2E}" type="datetime1">
              <a:rPr lang="en-US" smtClean="0"/>
              <a:t>6/4/2025</a:t>
            </a:fld>
            <a:endParaRPr lang="en-US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C22DF21-0493-6DF4-EE71-2747E507E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685AE0B-8314-DC57-04B8-735D713D1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DC915-659A-46A0-9C28-5219C64CED7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48337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799167" y="1673226"/>
            <a:ext cx="4925484" cy="4746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27851" y="1673226"/>
            <a:ext cx="4925483" cy="4746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E81EC87-8D2B-C24D-8E3D-68EF50CF2A02}" type="datetime1">
              <a:rPr lang="fr-FR" smtClean="0">
                <a:solidFill>
                  <a:srgbClr val="FFFFFF"/>
                </a:solidFill>
              </a:rPr>
              <a:t>04/06/2025</a:t>
            </a:fld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FFFFFF"/>
                </a:solidFill>
              </a:rPr>
              <a:t>- </a:t>
            </a:r>
            <a:fld id="{724A8D62-D0F2-48A8-B2EF-A0D0634EDD70}" type="slidenum">
              <a:rPr lang="fr-FR">
                <a:solidFill>
                  <a:srgbClr val="FFFFFF"/>
                </a:solidFill>
              </a:rPr>
              <a:pPr/>
              <a:t>‹N›</a:t>
            </a:fld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04801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E9CB651-FE64-4046-B2F8-7B18B4C7E5A3}" type="datetime1">
              <a:rPr lang="fr-FR" smtClean="0">
                <a:solidFill>
                  <a:srgbClr val="FFFFFF"/>
                </a:solidFill>
              </a:rPr>
              <a:t>04/06/2025</a:t>
            </a:fld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FFFFFF"/>
                </a:solidFill>
              </a:rPr>
              <a:t>- </a:t>
            </a:r>
            <a:fld id="{2B75C3BA-78A6-4A7A-8009-AEEACD9E6BD9}" type="slidenum">
              <a:rPr lang="fr-FR">
                <a:solidFill>
                  <a:srgbClr val="FFFFFF"/>
                </a:solidFill>
              </a:rPr>
              <a:pPr/>
              <a:t>‹N›</a:t>
            </a:fld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52948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F051528-36A8-8744-B2D6-BB251D733E14}" type="datetime1">
              <a:rPr lang="fr-FR" smtClean="0">
                <a:solidFill>
                  <a:srgbClr val="FFFFFF"/>
                </a:solidFill>
              </a:rPr>
              <a:t>04/06/2025</a:t>
            </a:fld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FFFFFF"/>
                </a:solidFill>
              </a:rPr>
              <a:t>- </a:t>
            </a:r>
            <a:fld id="{458EB0A9-63DB-4E66-A77A-9DA786F8A4DE}" type="slidenum">
              <a:rPr lang="fr-FR">
                <a:solidFill>
                  <a:srgbClr val="FFFFFF"/>
                </a:solidFill>
              </a:rPr>
              <a:pPr/>
              <a:t>‹N›</a:t>
            </a:fld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0917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04F0E00-7E1C-774D-BEAF-2DFB8800C5D1}" type="datetime1">
              <a:rPr lang="fr-FR" smtClean="0">
                <a:solidFill>
                  <a:srgbClr val="FFFFFF"/>
                </a:solidFill>
              </a:rPr>
              <a:t>04/06/2025</a:t>
            </a:fld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FFFFFF"/>
                </a:solidFill>
              </a:rPr>
              <a:t>- </a:t>
            </a:r>
            <a:fld id="{6AC905F0-1C4A-461E-A1AC-A2E7627E8768}" type="slidenum">
              <a:rPr lang="fr-FR">
                <a:solidFill>
                  <a:srgbClr val="FFFFFF"/>
                </a:solidFill>
              </a:rPr>
              <a:pPr/>
              <a:t>‹N›</a:t>
            </a:fld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02107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CDE7E3-18AD-9E46-833B-71D00E9EC547}" type="datetime1">
              <a:rPr lang="fr-FR" smtClean="0">
                <a:solidFill>
                  <a:srgbClr val="FFFFFF"/>
                </a:solidFill>
              </a:rPr>
              <a:t>04/06/2025</a:t>
            </a:fld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FFFFFF"/>
                </a:solidFill>
              </a:rPr>
              <a:t>- </a:t>
            </a:r>
            <a:fld id="{8BFB6D65-26DB-427B-A7A9-9A79A8F999BE}" type="slidenum">
              <a:rPr lang="fr-FR">
                <a:solidFill>
                  <a:srgbClr val="FFFFFF"/>
                </a:solidFill>
              </a:rPr>
              <a:pPr/>
              <a:t>‹N›</a:t>
            </a:fld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26141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B7A2781-1715-764D-925F-6855199225A7}" type="datetime1">
              <a:rPr lang="fr-FR" smtClean="0">
                <a:solidFill>
                  <a:srgbClr val="FFFFFF"/>
                </a:solidFill>
              </a:rPr>
              <a:t>04/06/2025</a:t>
            </a:fld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FFFFFF"/>
                </a:solidFill>
              </a:rPr>
              <a:t>- </a:t>
            </a:r>
            <a:fld id="{4EDB6BEB-F186-44B1-850E-5B6B00B58EA6}" type="slidenum">
              <a:rPr lang="fr-FR">
                <a:solidFill>
                  <a:srgbClr val="FFFFFF"/>
                </a:solidFill>
              </a:rPr>
              <a:pPr/>
              <a:t>‹N›</a:t>
            </a:fld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81366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990BCB-C4B8-C143-A09B-72361B6E7B6A}" type="datetime1">
              <a:rPr lang="fr-FR" smtClean="0">
                <a:solidFill>
                  <a:srgbClr val="FFFFFF"/>
                </a:solidFill>
              </a:rPr>
              <a:t>04/06/2025</a:t>
            </a:fld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FFFFFF"/>
                </a:solidFill>
              </a:rPr>
              <a:t>- </a:t>
            </a:r>
            <a:fld id="{210CBC00-C506-43E5-A960-25B7843BC530}" type="slidenum">
              <a:rPr lang="fr-FR">
                <a:solidFill>
                  <a:srgbClr val="FFFFFF"/>
                </a:solidFill>
              </a:rPr>
              <a:pPr/>
              <a:t>‹N›</a:t>
            </a:fld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61486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340851" y="350838"/>
            <a:ext cx="2512483" cy="6069012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799167" y="350838"/>
            <a:ext cx="7338484" cy="6069012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59B0BA7-7F96-8345-A632-DC3C99095B9B}" type="datetime1">
              <a:rPr lang="fr-FR" smtClean="0">
                <a:solidFill>
                  <a:srgbClr val="FFFFFF"/>
                </a:solidFill>
              </a:rPr>
              <a:t>04/06/2025</a:t>
            </a:fld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FFFFFF"/>
                </a:solidFill>
              </a:rPr>
              <a:t>- </a:t>
            </a:r>
            <a:fld id="{2413687F-4BE6-4220-8C43-C045EDDA58E1}" type="slidenum">
              <a:rPr lang="fr-FR">
                <a:solidFill>
                  <a:srgbClr val="FFFFFF"/>
                </a:solidFill>
              </a:rPr>
              <a:pPr/>
              <a:t>‹N›</a:t>
            </a:fld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12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7752CE-AAE1-B046-156F-28E3629FC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EC3E571-4B1E-A26F-EB41-DB8DCDBD63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9B4DDBC-22C6-3ADD-C4F7-450F81E94D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CEAAACF-505A-E1FE-D10F-98D127BD0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FD11B-7ED1-47F4-8A7E-362EC954C4C3}" type="datetime1">
              <a:rPr lang="en-US" smtClean="0"/>
              <a:t>6/4/2025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C3569BD-5EBB-0885-2006-0A7E9C3E3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F9F1915-C1BA-0049-77E7-6E8878DF0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DC915-659A-46A0-9C28-5219C64CED7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054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A13770-F2B7-CB96-0F89-5A46F71FA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3A7FE55A-9D6F-5472-2CCE-034FBF7242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5E3C89D-8298-9A11-AAE8-7BE811D2BB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69D47AC-807F-AC71-2830-D97A941A5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DC429-F222-4F62-BB4D-52E4A4603D62}" type="datetime1">
              <a:rPr lang="en-US" smtClean="0"/>
              <a:t>6/4/2025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6A57B1B-9C5C-0C8A-719F-BC20F3969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AF226E0-984D-416B-2332-67E911B84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DC915-659A-46A0-9C28-5219C64CED7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568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215871D-43C2-141B-6638-FDDEFAEE7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6A9E92A-9CD0-79C3-ECFA-A6A40EC59C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02EAD2-FD54-1FBC-5141-C51D1171F7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C4800D-0D56-4D73-804E-DFA85D120FE6}" type="datetime1">
              <a:rPr lang="en-US" smtClean="0"/>
              <a:t>6/4/2025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B502C13-A260-7E06-8BFF-4A92B3F5D1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D0CBB05-0B6D-B891-7B88-D81331BFAB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7DC915-659A-46A0-9C28-5219C64CED7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997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371260B3-6983-7400-B7BE-78447F0A3973}"/>
              </a:ext>
            </a:extLst>
          </p:cNvPr>
          <p:cNvGrpSpPr/>
          <p:nvPr/>
        </p:nvGrpSpPr>
        <p:grpSpPr>
          <a:xfrm>
            <a:off x="0" y="-10332"/>
            <a:ext cx="12192000" cy="6868334"/>
            <a:chOff x="0" y="-10332"/>
            <a:chExt cx="12192000" cy="6868334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69D2F1B-A8B6-34A5-BF68-4554FCF6620E}"/>
                </a:ext>
              </a:extLst>
            </p:cNvPr>
            <p:cNvGrpSpPr/>
            <p:nvPr/>
          </p:nvGrpSpPr>
          <p:grpSpPr>
            <a:xfrm>
              <a:off x="0" y="-10332"/>
              <a:ext cx="3461286" cy="6868334"/>
              <a:chOff x="-11575" y="-16207"/>
              <a:chExt cx="3461286" cy="6868334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C65E9B70-EBB9-10E7-6645-F489B65A3854}"/>
                  </a:ext>
                </a:extLst>
              </p:cNvPr>
              <p:cNvSpPr/>
              <p:nvPr/>
            </p:nvSpPr>
            <p:spPr>
              <a:xfrm>
                <a:off x="30236" y="-16207"/>
                <a:ext cx="3419475" cy="427038"/>
              </a:xfrm>
              <a:prstGeom prst="rect">
                <a:avLst/>
              </a:prstGeom>
              <a:solidFill>
                <a:srgbClr val="E6331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FR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4C26EA8D-E103-59DA-AE09-0131BCDB9CF4}"/>
                  </a:ext>
                </a:extLst>
              </p:cNvPr>
              <p:cNvSpPr/>
              <p:nvPr/>
            </p:nvSpPr>
            <p:spPr>
              <a:xfrm rot="5400000">
                <a:off x="-1507794" y="1484656"/>
                <a:ext cx="3419475" cy="427038"/>
              </a:xfrm>
              <a:prstGeom prst="rect">
                <a:avLst/>
              </a:prstGeom>
              <a:solidFill>
                <a:srgbClr val="E6331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FR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ECAE54F6-4F30-C42C-800D-8754144C8E38}"/>
                  </a:ext>
                </a:extLst>
              </p:cNvPr>
              <p:cNvSpPr/>
              <p:nvPr/>
            </p:nvSpPr>
            <p:spPr>
              <a:xfrm rot="5400000">
                <a:off x="-1522213" y="4914452"/>
                <a:ext cx="3448313" cy="427038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FR"/>
              </a:p>
            </p:txBody>
          </p:sp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36D9888-6DC8-66EE-9B8D-474E310E442A}"/>
                </a:ext>
              </a:extLst>
            </p:cNvPr>
            <p:cNvSpPr/>
            <p:nvPr/>
          </p:nvSpPr>
          <p:spPr>
            <a:xfrm>
              <a:off x="3461286" y="-9236"/>
              <a:ext cx="8730714" cy="427038"/>
            </a:xfrm>
            <a:prstGeom prst="rect">
              <a:avLst/>
            </a:prstGeom>
            <a:solidFill>
              <a:srgbClr val="DADA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R"/>
            </a:p>
          </p:txBody>
        </p:sp>
      </p:grp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740227" y="47991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 dirty="0" err="1"/>
              <a:t>Cliquez</a:t>
            </a:r>
            <a:r>
              <a:rPr lang="en-US" noProof="0" dirty="0"/>
              <a:t> et </a:t>
            </a:r>
            <a:r>
              <a:rPr lang="en-US" noProof="0" dirty="0" err="1"/>
              <a:t>modifiez</a:t>
            </a:r>
            <a:r>
              <a:rPr lang="en-US" noProof="0" dirty="0"/>
              <a:t> le </a:t>
            </a:r>
            <a:r>
              <a:rPr lang="en-US" noProof="0" dirty="0" err="1"/>
              <a:t>titre</a:t>
            </a:r>
            <a:endParaRPr lang="en-US" noProof="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0227" y="161886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dirty="0" err="1"/>
              <a:t>Cliquez</a:t>
            </a:r>
            <a:r>
              <a:rPr lang="en-US" noProof="0" dirty="0"/>
              <a:t> pour modifier les styles du </a:t>
            </a:r>
            <a:r>
              <a:rPr lang="en-US" noProof="0" dirty="0" err="1"/>
              <a:t>texte</a:t>
            </a:r>
            <a:r>
              <a:rPr lang="en-US" noProof="0" dirty="0"/>
              <a:t> du masque</a:t>
            </a:r>
          </a:p>
          <a:p>
            <a:pPr lvl="1"/>
            <a:r>
              <a:rPr lang="en-US" noProof="0" dirty="0" err="1"/>
              <a:t>Deuxième</a:t>
            </a:r>
            <a:r>
              <a:rPr lang="en-US" noProof="0" dirty="0"/>
              <a:t> </a:t>
            </a:r>
            <a:r>
              <a:rPr lang="en-US" noProof="0" dirty="0" err="1"/>
              <a:t>niveau</a:t>
            </a:r>
            <a:endParaRPr lang="en-US" noProof="0" dirty="0"/>
          </a:p>
          <a:p>
            <a:pPr lvl="2"/>
            <a:r>
              <a:rPr lang="en-US" noProof="0" dirty="0" err="1"/>
              <a:t>Troisième</a:t>
            </a:r>
            <a:r>
              <a:rPr lang="en-US" noProof="0" dirty="0"/>
              <a:t> </a:t>
            </a:r>
            <a:r>
              <a:rPr lang="en-US" noProof="0" dirty="0" err="1"/>
              <a:t>niveau</a:t>
            </a:r>
            <a:endParaRPr lang="en-US" noProof="0" dirty="0"/>
          </a:p>
          <a:p>
            <a:pPr lvl="3"/>
            <a:r>
              <a:rPr lang="en-US" noProof="0" dirty="0" err="1"/>
              <a:t>Quatrième</a:t>
            </a:r>
            <a:r>
              <a:rPr lang="en-US" noProof="0" dirty="0"/>
              <a:t> </a:t>
            </a:r>
            <a:r>
              <a:rPr lang="en-US" noProof="0" dirty="0" err="1"/>
              <a:t>niveau</a:t>
            </a:r>
            <a:endParaRPr lang="en-US" noProof="0" dirty="0"/>
          </a:p>
          <a:p>
            <a:pPr lvl="4"/>
            <a:r>
              <a:rPr lang="en-US" noProof="0" dirty="0" err="1"/>
              <a:t>Cinquième</a:t>
            </a:r>
            <a:r>
              <a:rPr lang="en-US" noProof="0" dirty="0"/>
              <a:t> </a:t>
            </a:r>
            <a:r>
              <a:rPr lang="en-US" noProof="0" dirty="0" err="1"/>
              <a:t>niveau</a:t>
            </a:r>
            <a:endParaRPr lang="en-US" noProof="0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C4800D-0D56-4D73-804E-DFA85D120FE6}" type="datetime1">
              <a:rPr lang="en-US" smtClean="0"/>
              <a:t>6/4/2025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E63213"/>
                </a:solidFill>
                <a:latin typeface="Inria Sans" pitchFamily="2" charset="77"/>
              </a:defRPr>
            </a:lvl1pPr>
          </a:lstStyle>
          <a:p>
            <a:fld id="{817DC915-659A-46A0-9C28-5219C64CED7E}" type="slidenum">
              <a:rPr lang="en-US" smtClean="0"/>
              <a:t>‹N›</a:t>
            </a:fld>
            <a:endParaRPr lang="en-US"/>
          </a:p>
        </p:txBody>
      </p:sp>
      <p:grpSp>
        <p:nvGrpSpPr>
          <p:cNvPr id="10" name="Group 12">
            <a:extLst>
              <a:ext uri="{FF2B5EF4-FFF2-40B4-BE49-F238E27FC236}">
                <a16:creationId xmlns:a16="http://schemas.microsoft.com/office/drawing/2014/main" id="{3D57D388-318F-69E2-288D-EF77927305BA}"/>
              </a:ext>
            </a:extLst>
          </p:cNvPr>
          <p:cNvGrpSpPr/>
          <p:nvPr userDrawn="1"/>
        </p:nvGrpSpPr>
        <p:grpSpPr>
          <a:xfrm>
            <a:off x="0" y="-10332"/>
            <a:ext cx="12192000" cy="6868334"/>
            <a:chOff x="0" y="-10332"/>
            <a:chExt cx="12192000" cy="6868334"/>
          </a:xfrm>
        </p:grpSpPr>
        <p:grpSp>
          <p:nvGrpSpPr>
            <p:cNvPr id="14" name="Group 6">
              <a:extLst>
                <a:ext uri="{FF2B5EF4-FFF2-40B4-BE49-F238E27FC236}">
                  <a16:creationId xmlns:a16="http://schemas.microsoft.com/office/drawing/2014/main" id="{E40CDF15-3223-2FE6-DC0D-01205F5643CE}"/>
                </a:ext>
              </a:extLst>
            </p:cNvPr>
            <p:cNvGrpSpPr/>
            <p:nvPr userDrawn="1"/>
          </p:nvGrpSpPr>
          <p:grpSpPr>
            <a:xfrm>
              <a:off x="0" y="-10332"/>
              <a:ext cx="3461286" cy="6868334"/>
              <a:chOff x="-11575" y="-16207"/>
              <a:chExt cx="3461286" cy="6868334"/>
            </a:xfrm>
          </p:grpSpPr>
          <p:sp>
            <p:nvSpPr>
              <p:cNvPr id="16" name="Rectangle 7">
                <a:extLst>
                  <a:ext uri="{FF2B5EF4-FFF2-40B4-BE49-F238E27FC236}">
                    <a16:creationId xmlns:a16="http://schemas.microsoft.com/office/drawing/2014/main" id="{E18E4905-8EB9-508A-EA8D-41C633FE0A0D}"/>
                  </a:ext>
                </a:extLst>
              </p:cNvPr>
              <p:cNvSpPr/>
              <p:nvPr/>
            </p:nvSpPr>
            <p:spPr>
              <a:xfrm>
                <a:off x="30236" y="-16207"/>
                <a:ext cx="3419475" cy="427038"/>
              </a:xfrm>
              <a:prstGeom prst="rect">
                <a:avLst/>
              </a:prstGeom>
              <a:solidFill>
                <a:srgbClr val="E6331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FR"/>
              </a:p>
            </p:txBody>
          </p:sp>
          <p:sp>
            <p:nvSpPr>
              <p:cNvPr id="17" name="Rectangle 8">
                <a:extLst>
                  <a:ext uri="{FF2B5EF4-FFF2-40B4-BE49-F238E27FC236}">
                    <a16:creationId xmlns:a16="http://schemas.microsoft.com/office/drawing/2014/main" id="{A98D882E-0593-E321-62B1-8812E45B7956}"/>
                  </a:ext>
                </a:extLst>
              </p:cNvPr>
              <p:cNvSpPr/>
              <p:nvPr/>
            </p:nvSpPr>
            <p:spPr>
              <a:xfrm rot="5400000">
                <a:off x="-1507794" y="1484656"/>
                <a:ext cx="3419475" cy="427038"/>
              </a:xfrm>
              <a:prstGeom prst="rect">
                <a:avLst/>
              </a:prstGeom>
              <a:solidFill>
                <a:srgbClr val="E6331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FR"/>
              </a:p>
            </p:txBody>
          </p:sp>
          <p:sp>
            <p:nvSpPr>
              <p:cNvPr id="18" name="Rectangle 10">
                <a:extLst>
                  <a:ext uri="{FF2B5EF4-FFF2-40B4-BE49-F238E27FC236}">
                    <a16:creationId xmlns:a16="http://schemas.microsoft.com/office/drawing/2014/main" id="{BCF23E20-8926-FCD0-8E4C-4DABAD22F7CD}"/>
                  </a:ext>
                </a:extLst>
              </p:cNvPr>
              <p:cNvSpPr/>
              <p:nvPr/>
            </p:nvSpPr>
            <p:spPr>
              <a:xfrm rot="5400000">
                <a:off x="-1522213" y="4914452"/>
                <a:ext cx="3448313" cy="427038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FR"/>
              </a:p>
            </p:txBody>
          </p:sp>
        </p:grpSp>
        <p:sp>
          <p:nvSpPr>
            <p:cNvPr id="15" name="Rectangle 11">
              <a:extLst>
                <a:ext uri="{FF2B5EF4-FFF2-40B4-BE49-F238E27FC236}">
                  <a16:creationId xmlns:a16="http://schemas.microsoft.com/office/drawing/2014/main" id="{9D1C8B75-903A-2B55-AFC2-D6EE07572B05}"/>
                </a:ext>
              </a:extLst>
            </p:cNvPr>
            <p:cNvSpPr/>
            <p:nvPr userDrawn="1"/>
          </p:nvSpPr>
          <p:spPr>
            <a:xfrm>
              <a:off x="3461286" y="-9236"/>
              <a:ext cx="8730714" cy="427038"/>
            </a:xfrm>
            <a:prstGeom prst="rect">
              <a:avLst/>
            </a:prstGeom>
            <a:solidFill>
              <a:srgbClr val="DADA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R"/>
            </a:p>
          </p:txBody>
        </p:sp>
      </p:grpSp>
    </p:spTree>
    <p:extLst>
      <p:ext uri="{BB962C8B-B14F-4D97-AF65-F5344CB8AC3E}">
        <p14:creationId xmlns:p14="http://schemas.microsoft.com/office/powerpoint/2010/main" val="1809407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rgbClr val="384257"/>
          </a:solidFill>
          <a:latin typeface="Inria Sans" pitchFamily="2" charset="77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384257"/>
        </a:buClr>
        <a:buFont typeface="Wingdings" pitchFamily="2" charset="2"/>
        <a:buChar char="§"/>
        <a:defRPr sz="3200" kern="1200" baseline="0">
          <a:solidFill>
            <a:schemeClr val="tx1"/>
          </a:solidFill>
          <a:latin typeface="Inria Sans" pitchFamily="2" charset="77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384257"/>
        </a:buClr>
        <a:buFont typeface="Arial"/>
        <a:buChar char="–"/>
        <a:defRPr sz="2800" kern="1200" baseline="0">
          <a:solidFill>
            <a:schemeClr val="tx1"/>
          </a:solidFill>
          <a:latin typeface="Inria Sans" pitchFamily="2" charset="77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384257"/>
        </a:buClr>
        <a:buFont typeface="Courier New" panose="02070309020205020404" pitchFamily="49" charset="0"/>
        <a:buChar char="o"/>
        <a:defRPr sz="2400" kern="1200" baseline="0">
          <a:solidFill>
            <a:schemeClr val="tx1"/>
          </a:solidFill>
          <a:latin typeface="Inria Sans" pitchFamily="2" charset="77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 baseline="0">
          <a:solidFill>
            <a:schemeClr val="tx1"/>
          </a:solidFill>
          <a:latin typeface="Inria Sans" pitchFamily="2" charset="77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 baseline="0">
          <a:solidFill>
            <a:schemeClr val="tx1"/>
          </a:solidFill>
          <a:latin typeface="Inria Sans" pitchFamily="2" charset="77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8011607-E0C9-2CA4-43AA-CF7C72F072B0}"/>
              </a:ext>
            </a:extLst>
          </p:cNvPr>
          <p:cNvSpPr/>
          <p:nvPr/>
        </p:nvSpPr>
        <p:spPr>
          <a:xfrm>
            <a:off x="446948" y="450039"/>
            <a:ext cx="11320982" cy="5976663"/>
          </a:xfrm>
          <a:prstGeom prst="rect">
            <a:avLst/>
          </a:prstGeom>
          <a:solidFill>
            <a:srgbClr val="3842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6532398-9D80-B901-F120-45F91EE90145}"/>
              </a:ext>
            </a:extLst>
          </p:cNvPr>
          <p:cNvSpPr/>
          <p:nvPr/>
        </p:nvSpPr>
        <p:spPr>
          <a:xfrm>
            <a:off x="3" y="0"/>
            <a:ext cx="3059832" cy="3059832"/>
          </a:xfrm>
          <a:prstGeom prst="rect">
            <a:avLst/>
          </a:prstGeom>
          <a:solidFill>
            <a:srgbClr val="E63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610BCC-775A-6387-BB34-9740BA8C791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94" y="879374"/>
            <a:ext cx="1841849" cy="64375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5CBF99F-666B-5374-8FC5-297991CBD680}"/>
              </a:ext>
            </a:extLst>
          </p:cNvPr>
          <p:cNvSpPr txBox="1"/>
          <p:nvPr/>
        </p:nvSpPr>
        <p:spPr>
          <a:xfrm>
            <a:off x="2121324" y="3522128"/>
            <a:ext cx="294022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sz="4400" dirty="0">
                <a:solidFill>
                  <a:schemeClr val="bg1"/>
                </a:solidFill>
                <a:latin typeface="Inria Sans" pitchFamily="2" charset="77"/>
              </a:rPr>
              <a:t>Title</a:t>
            </a:r>
          </a:p>
          <a:p>
            <a:endParaRPr lang="en-FR" dirty="0">
              <a:solidFill>
                <a:schemeClr val="bg1"/>
              </a:solidFill>
              <a:latin typeface="Inria Sans" pitchFamily="2" charset="77"/>
            </a:endParaRPr>
          </a:p>
          <a:p>
            <a:endParaRPr lang="en-FR" dirty="0">
              <a:solidFill>
                <a:schemeClr val="bg1"/>
              </a:solidFill>
              <a:latin typeface="Inria Sans" pitchFamily="2" charset="77"/>
            </a:endParaRPr>
          </a:p>
          <a:p>
            <a:r>
              <a:rPr lang="en-FR" sz="3200" dirty="0">
                <a:solidFill>
                  <a:schemeClr val="bg1"/>
                </a:solidFill>
                <a:latin typeface="Inria Sans" pitchFamily="2" charset="77"/>
              </a:rPr>
              <a:t>Giovanni Neglia</a:t>
            </a:r>
          </a:p>
        </p:txBody>
      </p:sp>
    </p:spTree>
    <p:extLst>
      <p:ext uri="{BB962C8B-B14F-4D97-AF65-F5344CB8AC3E}">
        <p14:creationId xmlns:p14="http://schemas.microsoft.com/office/powerpoint/2010/main" val="3102825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cs typeface="Arial" charset="0"/>
        </a:defRPr>
      </a:lvl9pPr>
    </p:titleStyle>
    <p:bodyStyle>
      <a:lvl1pPr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+mn-lt"/>
          <a:ea typeface="+mn-ea"/>
          <a:cs typeface="+mn-cs"/>
        </a:defRPr>
      </a:lvl1pPr>
      <a:lvl2pPr marL="220663" indent="-219075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buClr>
          <a:schemeClr val="bg2"/>
        </a:buClr>
        <a:buFont typeface="Wingdings" charset="2"/>
        <a:buChar char="§"/>
        <a:defRPr sz="2800">
          <a:solidFill>
            <a:srgbClr val="404040"/>
          </a:solidFill>
          <a:latin typeface="+mn-lt"/>
          <a:cs typeface="+mn-cs"/>
        </a:defRPr>
      </a:lvl2pPr>
      <a:lvl3pPr marL="554038" indent="-127000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buFont typeface="Arial" charset="0"/>
        <a:buChar char="-"/>
        <a:defRPr sz="2400">
          <a:solidFill>
            <a:srgbClr val="404040"/>
          </a:solidFill>
          <a:latin typeface="+mn-lt"/>
          <a:cs typeface="+mn-cs"/>
        </a:defRPr>
      </a:lvl3pPr>
      <a:lvl4pPr marL="898525" indent="-342900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buFont typeface="Arial"/>
        <a:buChar char="•"/>
        <a:defRPr sz="2400">
          <a:solidFill>
            <a:srgbClr val="404040"/>
          </a:solidFill>
          <a:latin typeface="+mn-lt"/>
          <a:cs typeface="+mn-cs"/>
        </a:defRPr>
      </a:lvl4pPr>
      <a:lvl5pPr marL="557213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defRPr sz="2000">
          <a:solidFill>
            <a:srgbClr val="404040"/>
          </a:solidFill>
          <a:latin typeface="+mn-lt"/>
          <a:cs typeface="+mn-cs"/>
        </a:defRPr>
      </a:lvl5pPr>
      <a:lvl6pPr marL="1014413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+mn-lt"/>
          <a:cs typeface="+mn-cs"/>
        </a:defRPr>
      </a:lvl6pPr>
      <a:lvl7pPr marL="1471613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+mn-lt"/>
          <a:cs typeface="+mn-cs"/>
        </a:defRPr>
      </a:lvl7pPr>
      <a:lvl8pPr marL="1928813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+mn-lt"/>
          <a:cs typeface="+mn-cs"/>
        </a:defRPr>
      </a:lvl8pPr>
      <a:lvl9pPr marL="2386013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1" name="Picture 7" descr="bandeau_texte_bleu"/>
          <p:cNvPicPr>
            <a:picLocks noChangeAspect="1" noChangeArrowheads="1"/>
          </p:cNvPicPr>
          <p:nvPr/>
        </p:nvPicPr>
        <p:blipFill>
          <a:blip cstate="print"/>
          <a:srcRect/>
          <a:stretch>
            <a:fillRect/>
          </a:stretch>
        </p:blipFill>
        <p:spPr bwMode="auto">
          <a:xfrm>
            <a:off x="0" y="5778500"/>
            <a:ext cx="12192000" cy="1079500"/>
          </a:xfrm>
          <a:prstGeom prst="rect">
            <a:avLst/>
          </a:prstGeom>
          <a:noFill/>
        </p:spPr>
      </p:pic>
      <p:sp>
        <p:nvSpPr>
          <p:cNvPr id="11267" name="Rectangle 3"/>
          <p:cNvSpPr>
            <a:spLocks noGrp="1" noChangeArrowheads="1"/>
          </p:cNvSpPr>
          <p:nvPr>
            <p:ph type="title"/>
          </p:nvPr>
        </p:nvSpPr>
        <p:spPr bwMode="gray">
          <a:xfrm>
            <a:off x="1799167" y="350838"/>
            <a:ext cx="1005416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err="1"/>
              <a:t>Cliquez</a:t>
            </a:r>
            <a:r>
              <a:rPr lang="en-US" noProof="0" dirty="0"/>
              <a:t> pour modifier le style du </a:t>
            </a:r>
            <a:r>
              <a:rPr lang="en-US" noProof="0" dirty="0" err="1"/>
              <a:t>titre</a:t>
            </a:r>
            <a:endParaRPr lang="en-US" noProof="0" dirty="0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body" idx="1"/>
          </p:nvPr>
        </p:nvSpPr>
        <p:spPr bwMode="gray">
          <a:xfrm>
            <a:off x="1799167" y="1673226"/>
            <a:ext cx="10054167" cy="474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8771468" y="6489700"/>
            <a:ext cx="2681817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FC8DA42B-FE22-404B-B06A-EE5E8FC3BC9F}" type="datetime1">
              <a:rPr lang="fr-FR" smtClean="0">
                <a:solidFill>
                  <a:srgbClr val="FFFFFF"/>
                </a:solidFill>
              </a:rPr>
              <a:t>04/06/2025</a:t>
            </a:fld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1799167" y="6488113"/>
            <a:ext cx="6957484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100" b="1">
                <a:solidFill>
                  <a:schemeClr val="bg1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11491384" y="6488113"/>
            <a:ext cx="700616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100">
                <a:solidFill>
                  <a:schemeClr val="bg1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dirty="0">
                <a:solidFill>
                  <a:srgbClr val="FFFFFF"/>
                </a:solidFill>
              </a:rPr>
              <a:t>- </a:t>
            </a:r>
            <a:fld id="{D8623B5E-53D5-4CDD-91F0-9D693D390EBF}" type="slidenum">
              <a:rPr lang="fr-FR" smtClean="0">
                <a:solidFill>
                  <a:srgbClr val="FFFFFF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539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cs typeface="Arial" charset="0"/>
        </a:defRPr>
      </a:lvl9pPr>
    </p:titleStyle>
    <p:bodyStyle>
      <a:lvl1pPr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+mn-lt"/>
          <a:ea typeface="+mn-ea"/>
          <a:cs typeface="+mn-cs"/>
        </a:defRPr>
      </a:lvl1pPr>
      <a:lvl2pPr marL="220663" indent="-219075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buClr>
          <a:schemeClr val="bg2"/>
        </a:buClr>
        <a:buFont typeface="Wingdings" charset="2"/>
        <a:buChar char="§"/>
        <a:defRPr sz="2800">
          <a:solidFill>
            <a:srgbClr val="404040"/>
          </a:solidFill>
          <a:latin typeface="+mn-lt"/>
          <a:cs typeface="+mn-cs"/>
        </a:defRPr>
      </a:lvl2pPr>
      <a:lvl3pPr marL="554038" indent="-127000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buFont typeface="Arial" charset="0"/>
        <a:buChar char="-"/>
        <a:defRPr sz="2400">
          <a:solidFill>
            <a:srgbClr val="404040"/>
          </a:solidFill>
          <a:latin typeface="+mn-lt"/>
          <a:cs typeface="+mn-cs"/>
        </a:defRPr>
      </a:lvl3pPr>
      <a:lvl4pPr marL="898525" indent="-342900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buFont typeface="Arial"/>
        <a:buChar char="•"/>
        <a:defRPr sz="2400">
          <a:solidFill>
            <a:srgbClr val="404040"/>
          </a:solidFill>
          <a:latin typeface="+mn-lt"/>
          <a:cs typeface="+mn-cs"/>
        </a:defRPr>
      </a:lvl4pPr>
      <a:lvl5pPr marL="557213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defRPr sz="2000">
          <a:solidFill>
            <a:srgbClr val="404040"/>
          </a:solidFill>
          <a:latin typeface="+mn-lt"/>
          <a:cs typeface="+mn-cs"/>
        </a:defRPr>
      </a:lvl5pPr>
      <a:lvl6pPr marL="1014413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+mn-lt"/>
          <a:cs typeface="+mn-cs"/>
        </a:defRPr>
      </a:lvl6pPr>
      <a:lvl7pPr marL="1471613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+mn-lt"/>
          <a:cs typeface="+mn-cs"/>
        </a:defRPr>
      </a:lvl7pPr>
      <a:lvl8pPr marL="1928813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+mn-lt"/>
          <a:cs typeface="+mn-cs"/>
        </a:defRPr>
      </a:lvl8pPr>
      <a:lvl9pPr marL="2386013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371260B3-6983-7400-B7BE-78447F0A3973}"/>
              </a:ext>
            </a:extLst>
          </p:cNvPr>
          <p:cNvGrpSpPr/>
          <p:nvPr/>
        </p:nvGrpSpPr>
        <p:grpSpPr>
          <a:xfrm>
            <a:off x="0" y="-10332"/>
            <a:ext cx="12192000" cy="6868334"/>
            <a:chOff x="0" y="-10332"/>
            <a:chExt cx="12192000" cy="6868334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69D2F1B-A8B6-34A5-BF68-4554FCF6620E}"/>
                </a:ext>
              </a:extLst>
            </p:cNvPr>
            <p:cNvGrpSpPr/>
            <p:nvPr/>
          </p:nvGrpSpPr>
          <p:grpSpPr>
            <a:xfrm>
              <a:off x="0" y="-10332"/>
              <a:ext cx="3461286" cy="6868334"/>
              <a:chOff x="-11575" y="-16207"/>
              <a:chExt cx="3461286" cy="6868334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C65E9B70-EBB9-10E7-6645-F489B65A3854}"/>
                  </a:ext>
                </a:extLst>
              </p:cNvPr>
              <p:cNvSpPr/>
              <p:nvPr/>
            </p:nvSpPr>
            <p:spPr>
              <a:xfrm>
                <a:off x="30236" y="-16207"/>
                <a:ext cx="3419475" cy="427038"/>
              </a:xfrm>
              <a:prstGeom prst="rect">
                <a:avLst/>
              </a:prstGeom>
              <a:solidFill>
                <a:srgbClr val="E6331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FR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4C26EA8D-E103-59DA-AE09-0131BCDB9CF4}"/>
                  </a:ext>
                </a:extLst>
              </p:cNvPr>
              <p:cNvSpPr/>
              <p:nvPr/>
            </p:nvSpPr>
            <p:spPr>
              <a:xfrm rot="5400000">
                <a:off x="-1507794" y="1484656"/>
                <a:ext cx="3419475" cy="427038"/>
              </a:xfrm>
              <a:prstGeom prst="rect">
                <a:avLst/>
              </a:prstGeom>
              <a:solidFill>
                <a:srgbClr val="E6331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FR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ECAE54F6-4F30-C42C-800D-8754144C8E38}"/>
                  </a:ext>
                </a:extLst>
              </p:cNvPr>
              <p:cNvSpPr/>
              <p:nvPr/>
            </p:nvSpPr>
            <p:spPr>
              <a:xfrm rot="5400000">
                <a:off x="-1522213" y="4914452"/>
                <a:ext cx="3448313" cy="427038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FR"/>
              </a:p>
            </p:txBody>
          </p:sp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36D9888-6DC8-66EE-9B8D-474E310E442A}"/>
                </a:ext>
              </a:extLst>
            </p:cNvPr>
            <p:cNvSpPr/>
            <p:nvPr/>
          </p:nvSpPr>
          <p:spPr>
            <a:xfrm>
              <a:off x="3461286" y="-9236"/>
              <a:ext cx="8730714" cy="427038"/>
            </a:xfrm>
            <a:prstGeom prst="rect">
              <a:avLst/>
            </a:prstGeom>
            <a:solidFill>
              <a:srgbClr val="DADA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R"/>
            </a:p>
          </p:txBody>
        </p:sp>
      </p:grp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740227" y="47991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 dirty="0" err="1"/>
              <a:t>Cliquez</a:t>
            </a:r>
            <a:r>
              <a:rPr lang="en-US" noProof="0" dirty="0"/>
              <a:t> et </a:t>
            </a:r>
            <a:r>
              <a:rPr lang="en-US" noProof="0" dirty="0" err="1"/>
              <a:t>modifiez</a:t>
            </a:r>
            <a:r>
              <a:rPr lang="en-US" noProof="0" dirty="0"/>
              <a:t> le </a:t>
            </a:r>
            <a:r>
              <a:rPr lang="en-US" noProof="0" dirty="0" err="1"/>
              <a:t>titre</a:t>
            </a:r>
            <a:endParaRPr lang="en-US" noProof="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0227" y="161886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dirty="0" err="1"/>
              <a:t>Cliquez</a:t>
            </a:r>
            <a:r>
              <a:rPr lang="en-US" noProof="0" dirty="0"/>
              <a:t> pour modifier les styles du </a:t>
            </a:r>
            <a:r>
              <a:rPr lang="en-US" noProof="0" dirty="0" err="1"/>
              <a:t>texte</a:t>
            </a:r>
            <a:r>
              <a:rPr lang="en-US" noProof="0" dirty="0"/>
              <a:t> du masque</a:t>
            </a:r>
          </a:p>
          <a:p>
            <a:pPr lvl="1"/>
            <a:r>
              <a:rPr lang="en-US" noProof="0" dirty="0" err="1"/>
              <a:t>Deuxième</a:t>
            </a:r>
            <a:r>
              <a:rPr lang="en-US" noProof="0" dirty="0"/>
              <a:t> </a:t>
            </a:r>
            <a:r>
              <a:rPr lang="en-US" noProof="0" dirty="0" err="1"/>
              <a:t>niveau</a:t>
            </a:r>
            <a:endParaRPr lang="en-US" noProof="0" dirty="0"/>
          </a:p>
          <a:p>
            <a:pPr lvl="2"/>
            <a:r>
              <a:rPr lang="en-US" noProof="0" dirty="0" err="1"/>
              <a:t>Troisième</a:t>
            </a:r>
            <a:r>
              <a:rPr lang="en-US" noProof="0" dirty="0"/>
              <a:t> </a:t>
            </a:r>
            <a:r>
              <a:rPr lang="en-US" noProof="0" dirty="0" err="1"/>
              <a:t>niveau</a:t>
            </a:r>
            <a:endParaRPr lang="en-US" noProof="0" dirty="0"/>
          </a:p>
          <a:p>
            <a:pPr lvl="3"/>
            <a:r>
              <a:rPr lang="en-US" noProof="0" dirty="0" err="1"/>
              <a:t>Quatrième</a:t>
            </a:r>
            <a:r>
              <a:rPr lang="en-US" noProof="0" dirty="0"/>
              <a:t> </a:t>
            </a:r>
            <a:r>
              <a:rPr lang="en-US" noProof="0" dirty="0" err="1"/>
              <a:t>niveau</a:t>
            </a:r>
            <a:endParaRPr lang="en-US" noProof="0" dirty="0"/>
          </a:p>
          <a:p>
            <a:pPr lvl="4"/>
            <a:r>
              <a:rPr lang="en-US" noProof="0" dirty="0" err="1"/>
              <a:t>Cinquième</a:t>
            </a:r>
            <a:r>
              <a:rPr lang="en-US" noProof="0" dirty="0"/>
              <a:t> </a:t>
            </a:r>
            <a:r>
              <a:rPr lang="en-US" noProof="0" dirty="0" err="1"/>
              <a:t>niveau</a:t>
            </a:r>
            <a:endParaRPr lang="en-US" noProof="0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C4800D-0D56-4D73-804E-DFA85D120FE6}" type="datetime1">
              <a:rPr lang="en-US" smtClean="0"/>
              <a:t>6/4/2025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E63213"/>
                </a:solidFill>
                <a:latin typeface="Inria Sans" pitchFamily="2" charset="77"/>
              </a:defRPr>
            </a:lvl1pPr>
          </a:lstStyle>
          <a:p>
            <a:fld id="{817DC915-659A-46A0-9C28-5219C64CED7E}" type="slidenum">
              <a:rPr lang="en-US" smtClean="0"/>
              <a:t>‹N›</a:t>
            </a:fld>
            <a:endParaRPr lang="en-US"/>
          </a:p>
        </p:txBody>
      </p:sp>
      <p:grpSp>
        <p:nvGrpSpPr>
          <p:cNvPr id="10" name="Group 12">
            <a:extLst>
              <a:ext uri="{FF2B5EF4-FFF2-40B4-BE49-F238E27FC236}">
                <a16:creationId xmlns:a16="http://schemas.microsoft.com/office/drawing/2014/main" id="{9E14C2C4-EBB4-F606-FB0C-C320584A51ED}"/>
              </a:ext>
            </a:extLst>
          </p:cNvPr>
          <p:cNvGrpSpPr/>
          <p:nvPr userDrawn="1"/>
        </p:nvGrpSpPr>
        <p:grpSpPr>
          <a:xfrm>
            <a:off x="0" y="-10332"/>
            <a:ext cx="12192000" cy="6868334"/>
            <a:chOff x="0" y="-10332"/>
            <a:chExt cx="12192000" cy="6868334"/>
          </a:xfrm>
        </p:grpSpPr>
        <p:grpSp>
          <p:nvGrpSpPr>
            <p:cNvPr id="14" name="Group 6">
              <a:extLst>
                <a:ext uri="{FF2B5EF4-FFF2-40B4-BE49-F238E27FC236}">
                  <a16:creationId xmlns:a16="http://schemas.microsoft.com/office/drawing/2014/main" id="{22FE4672-E5DA-11C5-C681-E3953B7F4D84}"/>
                </a:ext>
              </a:extLst>
            </p:cNvPr>
            <p:cNvGrpSpPr/>
            <p:nvPr userDrawn="1"/>
          </p:nvGrpSpPr>
          <p:grpSpPr>
            <a:xfrm>
              <a:off x="0" y="-10332"/>
              <a:ext cx="3461286" cy="6868334"/>
              <a:chOff x="-11575" y="-16207"/>
              <a:chExt cx="3461286" cy="6868334"/>
            </a:xfrm>
          </p:grpSpPr>
          <p:sp>
            <p:nvSpPr>
              <p:cNvPr id="16" name="Rectangle 7">
                <a:extLst>
                  <a:ext uri="{FF2B5EF4-FFF2-40B4-BE49-F238E27FC236}">
                    <a16:creationId xmlns:a16="http://schemas.microsoft.com/office/drawing/2014/main" id="{238F6E6D-2626-41A0-CA34-072B9B8962B3}"/>
                  </a:ext>
                </a:extLst>
              </p:cNvPr>
              <p:cNvSpPr/>
              <p:nvPr/>
            </p:nvSpPr>
            <p:spPr>
              <a:xfrm>
                <a:off x="30236" y="-16207"/>
                <a:ext cx="3419475" cy="427038"/>
              </a:xfrm>
              <a:prstGeom prst="rect">
                <a:avLst/>
              </a:prstGeom>
              <a:solidFill>
                <a:srgbClr val="E6331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FR"/>
              </a:p>
            </p:txBody>
          </p:sp>
          <p:sp>
            <p:nvSpPr>
              <p:cNvPr id="17" name="Rectangle 8">
                <a:extLst>
                  <a:ext uri="{FF2B5EF4-FFF2-40B4-BE49-F238E27FC236}">
                    <a16:creationId xmlns:a16="http://schemas.microsoft.com/office/drawing/2014/main" id="{7C8C8FE5-1E7F-0CC4-5930-C165A4B62C88}"/>
                  </a:ext>
                </a:extLst>
              </p:cNvPr>
              <p:cNvSpPr/>
              <p:nvPr/>
            </p:nvSpPr>
            <p:spPr>
              <a:xfrm rot="5400000">
                <a:off x="-1507794" y="1484656"/>
                <a:ext cx="3419475" cy="427038"/>
              </a:xfrm>
              <a:prstGeom prst="rect">
                <a:avLst/>
              </a:prstGeom>
              <a:solidFill>
                <a:srgbClr val="E6331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FR"/>
              </a:p>
            </p:txBody>
          </p:sp>
          <p:sp>
            <p:nvSpPr>
              <p:cNvPr id="18" name="Rectangle 10">
                <a:extLst>
                  <a:ext uri="{FF2B5EF4-FFF2-40B4-BE49-F238E27FC236}">
                    <a16:creationId xmlns:a16="http://schemas.microsoft.com/office/drawing/2014/main" id="{A0C1352C-C2EC-FA9E-FC32-9153FF2659AA}"/>
                  </a:ext>
                </a:extLst>
              </p:cNvPr>
              <p:cNvSpPr/>
              <p:nvPr/>
            </p:nvSpPr>
            <p:spPr>
              <a:xfrm rot="5400000">
                <a:off x="-1522213" y="4914452"/>
                <a:ext cx="3448313" cy="427038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FR"/>
              </a:p>
            </p:txBody>
          </p:sp>
        </p:grpSp>
        <p:sp>
          <p:nvSpPr>
            <p:cNvPr id="15" name="Rectangle 11">
              <a:extLst>
                <a:ext uri="{FF2B5EF4-FFF2-40B4-BE49-F238E27FC236}">
                  <a16:creationId xmlns:a16="http://schemas.microsoft.com/office/drawing/2014/main" id="{7B23D860-DAA5-DD4D-CE7D-79D566F1396F}"/>
                </a:ext>
              </a:extLst>
            </p:cNvPr>
            <p:cNvSpPr/>
            <p:nvPr userDrawn="1"/>
          </p:nvSpPr>
          <p:spPr>
            <a:xfrm>
              <a:off x="3461286" y="-9236"/>
              <a:ext cx="8730714" cy="427038"/>
            </a:xfrm>
            <a:prstGeom prst="rect">
              <a:avLst/>
            </a:prstGeom>
            <a:solidFill>
              <a:srgbClr val="DADA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R"/>
            </a:p>
          </p:txBody>
        </p:sp>
      </p:grpSp>
    </p:spTree>
    <p:extLst>
      <p:ext uri="{BB962C8B-B14F-4D97-AF65-F5344CB8AC3E}">
        <p14:creationId xmlns:p14="http://schemas.microsoft.com/office/powerpoint/2010/main" val="2255593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rgbClr val="384257"/>
          </a:solidFill>
          <a:latin typeface="Inria Sans" pitchFamily="2" charset="77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384257"/>
        </a:buClr>
        <a:buFont typeface="Wingdings" pitchFamily="2" charset="2"/>
        <a:buChar char="§"/>
        <a:defRPr sz="3200" kern="1200" baseline="0">
          <a:solidFill>
            <a:schemeClr val="tx1"/>
          </a:solidFill>
          <a:latin typeface="Inria Sans" pitchFamily="2" charset="77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384257"/>
        </a:buClr>
        <a:buFont typeface="Arial"/>
        <a:buChar char="–"/>
        <a:defRPr sz="2800" kern="1200" baseline="0">
          <a:solidFill>
            <a:schemeClr val="tx1"/>
          </a:solidFill>
          <a:latin typeface="Inria Sans" pitchFamily="2" charset="77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384257"/>
        </a:buClr>
        <a:buFont typeface="Courier New" panose="02070309020205020404" pitchFamily="49" charset="0"/>
        <a:buChar char="o"/>
        <a:defRPr sz="2400" kern="1200" baseline="0">
          <a:solidFill>
            <a:schemeClr val="tx1"/>
          </a:solidFill>
          <a:latin typeface="Inria Sans" pitchFamily="2" charset="77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 baseline="0">
          <a:solidFill>
            <a:schemeClr val="tx1"/>
          </a:solidFill>
          <a:latin typeface="Inria Sans" pitchFamily="2" charset="77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 baseline="0">
          <a:solidFill>
            <a:schemeClr val="tx1"/>
          </a:solidFill>
          <a:latin typeface="Inria Sans" pitchFamily="2" charset="77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8011607-E0C9-2CA4-43AA-CF7C72F072B0}"/>
              </a:ext>
            </a:extLst>
          </p:cNvPr>
          <p:cNvSpPr/>
          <p:nvPr/>
        </p:nvSpPr>
        <p:spPr>
          <a:xfrm>
            <a:off x="446948" y="450039"/>
            <a:ext cx="11320982" cy="5976663"/>
          </a:xfrm>
          <a:prstGeom prst="rect">
            <a:avLst/>
          </a:prstGeom>
          <a:solidFill>
            <a:srgbClr val="3842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6532398-9D80-B901-F120-45F91EE90145}"/>
              </a:ext>
            </a:extLst>
          </p:cNvPr>
          <p:cNvSpPr/>
          <p:nvPr/>
        </p:nvSpPr>
        <p:spPr>
          <a:xfrm>
            <a:off x="3" y="0"/>
            <a:ext cx="3059832" cy="3059832"/>
          </a:xfrm>
          <a:prstGeom prst="rect">
            <a:avLst/>
          </a:prstGeom>
          <a:solidFill>
            <a:srgbClr val="E63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610BCC-775A-6387-BB34-9740BA8C791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94" y="879374"/>
            <a:ext cx="1841849" cy="64375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5CBF99F-666B-5374-8FC5-297991CBD680}"/>
              </a:ext>
            </a:extLst>
          </p:cNvPr>
          <p:cNvSpPr txBox="1"/>
          <p:nvPr/>
        </p:nvSpPr>
        <p:spPr>
          <a:xfrm>
            <a:off x="2121324" y="3522128"/>
            <a:ext cx="294022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sz="4400" dirty="0">
                <a:solidFill>
                  <a:schemeClr val="bg1"/>
                </a:solidFill>
                <a:latin typeface="Inria Sans" pitchFamily="2" charset="77"/>
              </a:rPr>
              <a:t>Title</a:t>
            </a:r>
          </a:p>
          <a:p>
            <a:endParaRPr lang="en-FR" dirty="0">
              <a:solidFill>
                <a:schemeClr val="bg1"/>
              </a:solidFill>
              <a:latin typeface="Inria Sans" pitchFamily="2" charset="77"/>
            </a:endParaRPr>
          </a:p>
          <a:p>
            <a:endParaRPr lang="en-FR" dirty="0">
              <a:solidFill>
                <a:schemeClr val="bg1"/>
              </a:solidFill>
              <a:latin typeface="Inria Sans" pitchFamily="2" charset="77"/>
            </a:endParaRPr>
          </a:p>
          <a:p>
            <a:r>
              <a:rPr lang="en-FR" sz="3200" dirty="0">
                <a:solidFill>
                  <a:schemeClr val="bg1"/>
                </a:solidFill>
                <a:latin typeface="Inria Sans" pitchFamily="2" charset="77"/>
              </a:rPr>
              <a:t>Giovanni Neglia</a:t>
            </a:r>
          </a:p>
        </p:txBody>
      </p:sp>
    </p:spTree>
    <p:extLst>
      <p:ext uri="{BB962C8B-B14F-4D97-AF65-F5344CB8AC3E}">
        <p14:creationId xmlns:p14="http://schemas.microsoft.com/office/powerpoint/2010/main" val="1541801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cs typeface="Arial" charset="0"/>
        </a:defRPr>
      </a:lvl9pPr>
    </p:titleStyle>
    <p:bodyStyle>
      <a:lvl1pPr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+mn-lt"/>
          <a:ea typeface="+mn-ea"/>
          <a:cs typeface="+mn-cs"/>
        </a:defRPr>
      </a:lvl1pPr>
      <a:lvl2pPr marL="220663" indent="-219075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buClr>
          <a:schemeClr val="bg2"/>
        </a:buClr>
        <a:buFont typeface="Wingdings" charset="2"/>
        <a:buChar char="§"/>
        <a:defRPr sz="2800">
          <a:solidFill>
            <a:srgbClr val="404040"/>
          </a:solidFill>
          <a:latin typeface="+mn-lt"/>
          <a:cs typeface="+mn-cs"/>
        </a:defRPr>
      </a:lvl2pPr>
      <a:lvl3pPr marL="554038" indent="-127000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buFont typeface="Arial" charset="0"/>
        <a:buChar char="-"/>
        <a:defRPr sz="2400">
          <a:solidFill>
            <a:srgbClr val="404040"/>
          </a:solidFill>
          <a:latin typeface="+mn-lt"/>
          <a:cs typeface="+mn-cs"/>
        </a:defRPr>
      </a:lvl3pPr>
      <a:lvl4pPr marL="898525" indent="-342900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buFont typeface="Arial"/>
        <a:buChar char="•"/>
        <a:defRPr sz="2400">
          <a:solidFill>
            <a:srgbClr val="404040"/>
          </a:solidFill>
          <a:latin typeface="+mn-lt"/>
          <a:cs typeface="+mn-cs"/>
        </a:defRPr>
      </a:lvl4pPr>
      <a:lvl5pPr marL="557213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defRPr sz="2000">
          <a:solidFill>
            <a:srgbClr val="404040"/>
          </a:solidFill>
          <a:latin typeface="+mn-lt"/>
          <a:cs typeface="+mn-cs"/>
        </a:defRPr>
      </a:lvl5pPr>
      <a:lvl6pPr marL="1014413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+mn-lt"/>
          <a:cs typeface="+mn-cs"/>
        </a:defRPr>
      </a:lvl6pPr>
      <a:lvl7pPr marL="1471613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+mn-lt"/>
          <a:cs typeface="+mn-cs"/>
        </a:defRPr>
      </a:lvl7pPr>
      <a:lvl8pPr marL="1928813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+mn-lt"/>
          <a:cs typeface="+mn-cs"/>
        </a:defRPr>
      </a:lvl8pPr>
      <a:lvl9pPr marL="2386013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1" name="Picture 7" descr="bandeau_texte_bleu"/>
          <p:cNvPicPr>
            <a:picLocks noChangeAspect="1" noChangeArrowheads="1"/>
          </p:cNvPicPr>
          <p:nvPr/>
        </p:nvPicPr>
        <p:blipFill>
          <a:blip cstate="print"/>
          <a:srcRect/>
          <a:stretch>
            <a:fillRect/>
          </a:stretch>
        </p:blipFill>
        <p:spPr bwMode="auto">
          <a:xfrm>
            <a:off x="0" y="5778500"/>
            <a:ext cx="12192000" cy="1079500"/>
          </a:xfrm>
          <a:prstGeom prst="rect">
            <a:avLst/>
          </a:prstGeom>
          <a:noFill/>
        </p:spPr>
      </p:pic>
      <p:sp>
        <p:nvSpPr>
          <p:cNvPr id="11267" name="Rectangle 3"/>
          <p:cNvSpPr>
            <a:spLocks noGrp="1" noChangeArrowheads="1"/>
          </p:cNvSpPr>
          <p:nvPr>
            <p:ph type="title"/>
          </p:nvPr>
        </p:nvSpPr>
        <p:spPr bwMode="gray">
          <a:xfrm>
            <a:off x="1799167" y="350838"/>
            <a:ext cx="1005416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err="1"/>
              <a:t>Cliquez</a:t>
            </a:r>
            <a:r>
              <a:rPr lang="en-US" noProof="0" dirty="0"/>
              <a:t> pour modifier le style du </a:t>
            </a:r>
            <a:r>
              <a:rPr lang="en-US" noProof="0" dirty="0" err="1"/>
              <a:t>titre</a:t>
            </a:r>
            <a:endParaRPr lang="en-US" noProof="0" dirty="0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body" idx="1"/>
          </p:nvPr>
        </p:nvSpPr>
        <p:spPr bwMode="gray">
          <a:xfrm>
            <a:off x="1799167" y="1673226"/>
            <a:ext cx="10054167" cy="474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8771468" y="6489700"/>
            <a:ext cx="2681817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FC8DA42B-FE22-404B-B06A-EE5E8FC3BC9F}" type="datetime1">
              <a:rPr lang="fr-FR" smtClean="0">
                <a:solidFill>
                  <a:srgbClr val="FFFFFF"/>
                </a:solidFill>
              </a:rPr>
              <a:t>04/06/2025</a:t>
            </a:fld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1799167" y="6488113"/>
            <a:ext cx="6957484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100" b="1">
                <a:solidFill>
                  <a:schemeClr val="bg1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11491384" y="6488113"/>
            <a:ext cx="700616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100">
                <a:solidFill>
                  <a:schemeClr val="bg1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dirty="0">
                <a:solidFill>
                  <a:srgbClr val="FFFFFF"/>
                </a:solidFill>
              </a:rPr>
              <a:t>- </a:t>
            </a:r>
            <a:fld id="{D8623B5E-53D5-4CDD-91F0-9D693D390EBF}" type="slidenum">
              <a:rPr lang="fr-FR" smtClean="0">
                <a:solidFill>
                  <a:srgbClr val="FFFFFF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186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cs typeface="Arial" charset="0"/>
        </a:defRPr>
      </a:lvl9pPr>
    </p:titleStyle>
    <p:bodyStyle>
      <a:lvl1pPr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+mn-lt"/>
          <a:ea typeface="+mn-ea"/>
          <a:cs typeface="+mn-cs"/>
        </a:defRPr>
      </a:lvl1pPr>
      <a:lvl2pPr marL="220663" indent="-219075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buClr>
          <a:schemeClr val="bg2"/>
        </a:buClr>
        <a:buFont typeface="Wingdings" charset="2"/>
        <a:buChar char="§"/>
        <a:defRPr sz="2800">
          <a:solidFill>
            <a:srgbClr val="404040"/>
          </a:solidFill>
          <a:latin typeface="+mn-lt"/>
          <a:cs typeface="+mn-cs"/>
        </a:defRPr>
      </a:lvl2pPr>
      <a:lvl3pPr marL="554038" indent="-127000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buFont typeface="Arial" charset="0"/>
        <a:buChar char="-"/>
        <a:defRPr sz="2400">
          <a:solidFill>
            <a:srgbClr val="404040"/>
          </a:solidFill>
          <a:latin typeface="+mn-lt"/>
          <a:cs typeface="+mn-cs"/>
        </a:defRPr>
      </a:lvl3pPr>
      <a:lvl4pPr marL="898525" indent="-342900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buFont typeface="Arial"/>
        <a:buChar char="•"/>
        <a:defRPr sz="2400">
          <a:solidFill>
            <a:srgbClr val="404040"/>
          </a:solidFill>
          <a:latin typeface="+mn-lt"/>
          <a:cs typeface="+mn-cs"/>
        </a:defRPr>
      </a:lvl4pPr>
      <a:lvl5pPr marL="557213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defRPr sz="2000">
          <a:solidFill>
            <a:srgbClr val="404040"/>
          </a:solidFill>
          <a:latin typeface="+mn-lt"/>
          <a:cs typeface="+mn-cs"/>
        </a:defRPr>
      </a:lvl5pPr>
      <a:lvl6pPr marL="1014413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+mn-lt"/>
          <a:cs typeface="+mn-cs"/>
        </a:defRPr>
      </a:lvl6pPr>
      <a:lvl7pPr marL="1471613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+mn-lt"/>
          <a:cs typeface="+mn-cs"/>
        </a:defRPr>
      </a:lvl7pPr>
      <a:lvl8pPr marL="1928813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+mn-lt"/>
          <a:cs typeface="+mn-cs"/>
        </a:defRPr>
      </a:lvl8pPr>
      <a:lvl9pPr marL="2386013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7" Type="http://schemas.openxmlformats.org/officeDocument/2006/relationships/image" Target="../media/image21.pn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12.xml"/><Relationship Id="rId7" Type="http://schemas.openxmlformats.org/officeDocument/2006/relationships/image" Target="../media/image19.png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notesSlide" Target="../notesSlides/notesSlide14.xml"/><Relationship Id="rId11" Type="http://schemas.openxmlformats.org/officeDocument/2006/relationships/image" Target="../media/image23.png"/><Relationship Id="rId5" Type="http://schemas.openxmlformats.org/officeDocument/2006/relationships/slideLayout" Target="../slideLayouts/slideLayout46.xml"/><Relationship Id="rId10" Type="http://schemas.openxmlformats.org/officeDocument/2006/relationships/image" Target="../media/image22.png"/><Relationship Id="rId4" Type="http://schemas.openxmlformats.org/officeDocument/2006/relationships/tags" Target="../tags/tag13.xml"/><Relationship Id="rId9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16.xml"/><Relationship Id="rId7" Type="http://schemas.openxmlformats.org/officeDocument/2006/relationships/image" Target="../media/image19.png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notesSlide" Target="../notesSlides/notesSlide15.xml"/><Relationship Id="rId11" Type="http://schemas.openxmlformats.org/officeDocument/2006/relationships/image" Target="../media/image25.png"/><Relationship Id="rId5" Type="http://schemas.openxmlformats.org/officeDocument/2006/relationships/slideLayout" Target="../slideLayouts/slideLayout46.xml"/><Relationship Id="rId10" Type="http://schemas.openxmlformats.org/officeDocument/2006/relationships/image" Target="../media/image24.png"/><Relationship Id="rId4" Type="http://schemas.openxmlformats.org/officeDocument/2006/relationships/tags" Target="../tags/tag17.xml"/><Relationship Id="rId9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20.xml"/><Relationship Id="rId7" Type="http://schemas.openxmlformats.org/officeDocument/2006/relationships/image" Target="../media/image19.png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notesSlide" Target="../notesSlides/notesSlide16.xml"/><Relationship Id="rId11" Type="http://schemas.openxmlformats.org/officeDocument/2006/relationships/image" Target="../media/image27.png"/><Relationship Id="rId5" Type="http://schemas.openxmlformats.org/officeDocument/2006/relationships/slideLayout" Target="../slideLayouts/slideLayout46.xml"/><Relationship Id="rId10" Type="http://schemas.openxmlformats.org/officeDocument/2006/relationships/image" Target="../media/image26.png"/><Relationship Id="rId4" Type="http://schemas.openxmlformats.org/officeDocument/2006/relationships/tags" Target="../tags/tag21.xml"/><Relationship Id="rId9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8.png"/><Relationship Id="rId3" Type="http://schemas.openxmlformats.org/officeDocument/2006/relationships/tags" Target="../tags/tag24.xml"/><Relationship Id="rId7" Type="http://schemas.openxmlformats.org/officeDocument/2006/relationships/notesSlide" Target="../notesSlides/notesSlide17.xml"/><Relationship Id="rId12" Type="http://schemas.openxmlformats.org/officeDocument/2006/relationships/image" Target="../media/image27.pn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slideLayout" Target="../slideLayouts/slideLayout46.xml"/><Relationship Id="rId11" Type="http://schemas.openxmlformats.org/officeDocument/2006/relationships/image" Target="../media/image26.png"/><Relationship Id="rId5" Type="http://schemas.openxmlformats.org/officeDocument/2006/relationships/tags" Target="../tags/tag26.xml"/><Relationship Id="rId10" Type="http://schemas.openxmlformats.org/officeDocument/2006/relationships/image" Target="../media/image21.png"/><Relationship Id="rId4" Type="http://schemas.openxmlformats.org/officeDocument/2006/relationships/tags" Target="../tags/tag25.xml"/><Relationship Id="rId9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46.xml"/><Relationship Id="rId1" Type="http://schemas.openxmlformats.org/officeDocument/2006/relationships/tags" Target="../tags/tag1.xml"/><Relationship Id="rId6" Type="http://schemas.openxmlformats.org/officeDocument/2006/relationships/image" Target="../media/image610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tags" Target="../tags/tag31.xml"/><Relationship Id="rId7" Type="http://schemas.openxmlformats.org/officeDocument/2006/relationships/image" Target="../media/image29.png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notesSlide" Target="../notesSlides/notesSlide19.xml"/><Relationship Id="rId5" Type="http://schemas.openxmlformats.org/officeDocument/2006/relationships/slideLayout" Target="../slideLayouts/slideLayout46.xml"/><Relationship Id="rId10" Type="http://schemas.openxmlformats.org/officeDocument/2006/relationships/image" Target="../media/image32.png"/><Relationship Id="rId4" Type="http://schemas.openxmlformats.org/officeDocument/2006/relationships/tags" Target="../tags/tag32.xml"/><Relationship Id="rId9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tags" Target="../tags/tag35.xml"/><Relationship Id="rId7" Type="http://schemas.openxmlformats.org/officeDocument/2006/relationships/image" Target="../media/image34.png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33.png"/><Relationship Id="rId5" Type="http://schemas.openxmlformats.org/officeDocument/2006/relationships/notesSlide" Target="../notesSlides/notesSlide21.xml"/><Relationship Id="rId10" Type="http://schemas.openxmlformats.org/officeDocument/2006/relationships/image" Target="../media/image37.png"/><Relationship Id="rId4" Type="http://schemas.openxmlformats.org/officeDocument/2006/relationships/slideLayout" Target="../slideLayouts/slideLayout46.xml"/><Relationship Id="rId9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tags" Target="../tags/tag38.xml"/><Relationship Id="rId7" Type="http://schemas.openxmlformats.org/officeDocument/2006/relationships/image" Target="../media/image33.png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notesSlide" Target="../notesSlides/notesSlide24.xml"/><Relationship Id="rId11" Type="http://schemas.openxmlformats.org/officeDocument/2006/relationships/image" Target="../media/image39.png"/><Relationship Id="rId5" Type="http://schemas.openxmlformats.org/officeDocument/2006/relationships/slideLayout" Target="../slideLayouts/slideLayout46.xml"/><Relationship Id="rId10" Type="http://schemas.openxmlformats.org/officeDocument/2006/relationships/image" Target="../media/image38.png"/><Relationship Id="rId4" Type="http://schemas.openxmlformats.org/officeDocument/2006/relationships/tags" Target="../tags/tag39.xml"/><Relationship Id="rId9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46.xml"/><Relationship Id="rId1" Type="http://schemas.openxmlformats.org/officeDocument/2006/relationships/tags" Target="../tags/tag40.xml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7" Type="http://schemas.openxmlformats.org/officeDocument/2006/relationships/image" Target="../media/image44.png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0.png"/><Relationship Id="rId3" Type="http://schemas.openxmlformats.org/officeDocument/2006/relationships/tags" Target="../tags/tag4.xml"/><Relationship Id="rId7" Type="http://schemas.openxmlformats.org/officeDocument/2006/relationships/image" Target="../media/image3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notesSlide" Target="../notesSlides/notesSlide2.xml"/><Relationship Id="rId10" Type="http://schemas.openxmlformats.org/officeDocument/2006/relationships/image" Target="../media/image6.png"/><Relationship Id="rId4" Type="http://schemas.openxmlformats.org/officeDocument/2006/relationships/slideLayout" Target="../slideLayouts/slideLayout46.xml"/><Relationship Id="rId9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slideLayout" Target="../slideLayouts/slideLayout46.xml"/><Relationship Id="rId7" Type="http://schemas.openxmlformats.org/officeDocument/2006/relationships/image" Target="../media/image44.png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notesSlide" Target="../notesSlides/notesSlide29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slideLayout" Target="../slideLayouts/slideLayout46.xml"/><Relationship Id="rId7" Type="http://schemas.openxmlformats.org/officeDocument/2006/relationships/image" Target="../media/image46.png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image" Target="../media/image44.png"/><Relationship Id="rId5" Type="http://schemas.openxmlformats.org/officeDocument/2006/relationships/image" Target="../media/image42.png"/><Relationship Id="rId4" Type="http://schemas.openxmlformats.org/officeDocument/2006/relationships/notesSlide" Target="../notesSlides/notesSlide30.xml"/><Relationship Id="rId9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3" Type="http://schemas.openxmlformats.org/officeDocument/2006/relationships/tags" Target="../tags/tag49.xml"/><Relationship Id="rId7" Type="http://schemas.openxmlformats.org/officeDocument/2006/relationships/tags" Target="../tags/tag53.xml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" Type="http://schemas.openxmlformats.org/officeDocument/2006/relationships/tags" Target="../tags/tag48.xml"/><Relationship Id="rId16" Type="http://schemas.openxmlformats.org/officeDocument/2006/relationships/image" Target="../media/image50.png"/><Relationship Id="rId1" Type="http://schemas.openxmlformats.org/officeDocument/2006/relationships/tags" Target="../tags/tag47.xml"/><Relationship Id="rId6" Type="http://schemas.openxmlformats.org/officeDocument/2006/relationships/tags" Target="../tags/tag52.xml"/><Relationship Id="rId11" Type="http://schemas.openxmlformats.org/officeDocument/2006/relationships/image" Target="../media/image32.png"/><Relationship Id="rId5" Type="http://schemas.openxmlformats.org/officeDocument/2006/relationships/tags" Target="../tags/tag51.xml"/><Relationship Id="rId15" Type="http://schemas.openxmlformats.org/officeDocument/2006/relationships/image" Target="../media/image49.png"/><Relationship Id="rId10" Type="http://schemas.openxmlformats.org/officeDocument/2006/relationships/image" Target="../media/image31.png"/><Relationship Id="rId4" Type="http://schemas.openxmlformats.org/officeDocument/2006/relationships/tags" Target="../tags/tag50.xml"/><Relationship Id="rId9" Type="http://schemas.openxmlformats.org/officeDocument/2006/relationships/notesSlide" Target="../notesSlides/notesSlide31.xml"/><Relationship Id="rId1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image" Target="../media/image32.png"/><Relationship Id="rId18" Type="http://schemas.openxmlformats.org/officeDocument/2006/relationships/image" Target="../media/image45.png"/><Relationship Id="rId3" Type="http://schemas.openxmlformats.org/officeDocument/2006/relationships/tags" Target="../tags/tag56.xml"/><Relationship Id="rId7" Type="http://schemas.openxmlformats.org/officeDocument/2006/relationships/tags" Target="../tags/tag60.xml"/><Relationship Id="rId12" Type="http://schemas.openxmlformats.org/officeDocument/2006/relationships/image" Target="../media/image31.png"/><Relationship Id="rId17" Type="http://schemas.openxmlformats.org/officeDocument/2006/relationships/image" Target="../media/image55.png"/><Relationship Id="rId2" Type="http://schemas.openxmlformats.org/officeDocument/2006/relationships/tags" Target="../tags/tag55.xml"/><Relationship Id="rId16" Type="http://schemas.openxmlformats.org/officeDocument/2006/relationships/image" Target="../media/image54.png"/><Relationship Id="rId1" Type="http://schemas.openxmlformats.org/officeDocument/2006/relationships/tags" Target="../tags/tag54.xml"/><Relationship Id="rId6" Type="http://schemas.openxmlformats.org/officeDocument/2006/relationships/tags" Target="../tags/tag59.xml"/><Relationship Id="rId11" Type="http://schemas.openxmlformats.org/officeDocument/2006/relationships/image" Target="../media/image52.png"/><Relationship Id="rId5" Type="http://schemas.openxmlformats.org/officeDocument/2006/relationships/tags" Target="../tags/tag58.xml"/><Relationship Id="rId1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tags" Target="../tags/tag57.xml"/><Relationship Id="rId9" Type="http://schemas.openxmlformats.org/officeDocument/2006/relationships/notesSlide" Target="../notesSlides/notesSlide32.xml"/><Relationship Id="rId14" Type="http://schemas.openxmlformats.org/officeDocument/2006/relationships/image" Target="../media/image5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68.xml"/><Relationship Id="rId13" Type="http://schemas.openxmlformats.org/officeDocument/2006/relationships/image" Target="../media/image58.png"/><Relationship Id="rId18" Type="http://schemas.openxmlformats.org/officeDocument/2006/relationships/image" Target="../media/image61.png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12" Type="http://schemas.openxmlformats.org/officeDocument/2006/relationships/image" Target="../media/image57.png"/><Relationship Id="rId17" Type="http://schemas.openxmlformats.org/officeDocument/2006/relationships/image" Target="../media/image52.png"/><Relationship Id="rId2" Type="http://schemas.openxmlformats.org/officeDocument/2006/relationships/tags" Target="../tags/tag62.xml"/><Relationship Id="rId16" Type="http://schemas.openxmlformats.org/officeDocument/2006/relationships/image" Target="../media/image51.png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11" Type="http://schemas.openxmlformats.org/officeDocument/2006/relationships/image" Target="../media/image56.png"/><Relationship Id="rId5" Type="http://schemas.openxmlformats.org/officeDocument/2006/relationships/tags" Target="../tags/tag65.xml"/><Relationship Id="rId15" Type="http://schemas.openxmlformats.org/officeDocument/2006/relationships/image" Target="../media/image60.png"/><Relationship Id="rId10" Type="http://schemas.openxmlformats.org/officeDocument/2006/relationships/notesSlide" Target="../notesSlides/notesSlide33.xml"/><Relationship Id="rId19" Type="http://schemas.openxmlformats.org/officeDocument/2006/relationships/image" Target="../media/image62.png"/><Relationship Id="rId4" Type="http://schemas.openxmlformats.org/officeDocument/2006/relationships/tags" Target="../tags/tag64.xml"/><Relationship Id="rId9" Type="http://schemas.openxmlformats.org/officeDocument/2006/relationships/slideLayout" Target="../slideLayouts/slideLayout46.xml"/><Relationship Id="rId14" Type="http://schemas.openxmlformats.org/officeDocument/2006/relationships/image" Target="../media/image59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6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6.png"/><Relationship Id="rId3" Type="http://schemas.openxmlformats.org/officeDocument/2006/relationships/tags" Target="../tags/tag71.xml"/><Relationship Id="rId7" Type="http://schemas.openxmlformats.org/officeDocument/2006/relationships/notesSlide" Target="../notesSlides/notesSlide35.xml"/><Relationship Id="rId12" Type="http://schemas.openxmlformats.org/officeDocument/2006/relationships/image" Target="../media/image52.png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slideLayout" Target="../slideLayouts/slideLayout46.xml"/><Relationship Id="rId11" Type="http://schemas.openxmlformats.org/officeDocument/2006/relationships/image" Target="../media/image51.png"/><Relationship Id="rId5" Type="http://schemas.openxmlformats.org/officeDocument/2006/relationships/tags" Target="../tags/tag73.xml"/><Relationship Id="rId10" Type="http://schemas.openxmlformats.org/officeDocument/2006/relationships/image" Target="../media/image65.png"/><Relationship Id="rId4" Type="http://schemas.openxmlformats.org/officeDocument/2006/relationships/tags" Target="../tags/tag72.xml"/><Relationship Id="rId9" Type="http://schemas.openxmlformats.org/officeDocument/2006/relationships/image" Target="../media/image6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tags" Target="../tags/tag76.xml"/><Relationship Id="rId7" Type="http://schemas.openxmlformats.org/officeDocument/2006/relationships/image" Target="../media/image63.png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notesSlide" Target="../notesSlides/notesSlide36.xml"/><Relationship Id="rId11" Type="http://schemas.openxmlformats.org/officeDocument/2006/relationships/image" Target="../media/image66.png"/><Relationship Id="rId5" Type="http://schemas.openxmlformats.org/officeDocument/2006/relationships/slideLayout" Target="../slideLayouts/slideLayout46.xml"/><Relationship Id="rId10" Type="http://schemas.openxmlformats.org/officeDocument/2006/relationships/image" Target="../media/image67.png"/><Relationship Id="rId4" Type="http://schemas.openxmlformats.org/officeDocument/2006/relationships/tags" Target="../tags/tag77.xml"/><Relationship Id="rId9" Type="http://schemas.openxmlformats.org/officeDocument/2006/relationships/image" Target="../media/image6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69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tags" Target="../tags/tag80.xml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notesSlide" Target="../notesSlides/notesSlide38.xml"/><Relationship Id="rId11" Type="http://schemas.openxmlformats.org/officeDocument/2006/relationships/image" Target="../media/image72.png"/><Relationship Id="rId5" Type="http://schemas.openxmlformats.org/officeDocument/2006/relationships/slideLayout" Target="../slideLayouts/slideLayout46.xml"/><Relationship Id="rId10" Type="http://schemas.openxmlformats.org/officeDocument/2006/relationships/image" Target="../media/image71.png"/><Relationship Id="rId4" Type="http://schemas.openxmlformats.org/officeDocument/2006/relationships/tags" Target="../tags/tag81.xml"/><Relationship Id="rId9" Type="http://schemas.openxmlformats.org/officeDocument/2006/relationships/image" Target="../media/image7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46.xml"/><Relationship Id="rId7" Type="http://schemas.openxmlformats.org/officeDocument/2006/relationships/image" Target="../media/image610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6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68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tags" Target="../tags/tag84.xml"/><Relationship Id="rId7" Type="http://schemas.openxmlformats.org/officeDocument/2006/relationships/image" Target="../media/image58.png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image" Target="../media/image68.png"/><Relationship Id="rId5" Type="http://schemas.openxmlformats.org/officeDocument/2006/relationships/notesSlide" Target="../notesSlides/notesSlide41.xml"/><Relationship Id="rId10" Type="http://schemas.openxmlformats.org/officeDocument/2006/relationships/image" Target="../media/image75.png"/><Relationship Id="rId4" Type="http://schemas.openxmlformats.org/officeDocument/2006/relationships/slideLayout" Target="../slideLayouts/slideLayout46.xml"/><Relationship Id="rId9" Type="http://schemas.openxmlformats.org/officeDocument/2006/relationships/image" Target="../media/image6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7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80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1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4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8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7" Type="http://schemas.openxmlformats.org/officeDocument/2006/relationships/image" Target="../media/image87.png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notesSlide" Target="../notesSlides/notesSlide4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2" Type="http://schemas.openxmlformats.org/officeDocument/2006/relationships/slideLayout" Target="../slideLayouts/slideLayout46.xml"/><Relationship Id="rId1" Type="http://schemas.openxmlformats.org/officeDocument/2006/relationships/tags" Target="../tags/tag87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6.xml"/><Relationship Id="rId1" Type="http://schemas.openxmlformats.org/officeDocument/2006/relationships/tags" Target="../tags/tag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AA27608-8BB3-6144-8FA1-EF9819718C02}"/>
              </a:ext>
            </a:extLst>
          </p:cNvPr>
          <p:cNvSpPr/>
          <p:nvPr/>
        </p:nvSpPr>
        <p:spPr>
          <a:xfrm>
            <a:off x="446948" y="450039"/>
            <a:ext cx="11320982" cy="5976663"/>
          </a:xfrm>
          <a:prstGeom prst="rect">
            <a:avLst/>
          </a:prstGeom>
          <a:solidFill>
            <a:srgbClr val="3842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7DAA1EA-5A3F-3F45-95DA-951ED9EDE29B}"/>
              </a:ext>
            </a:extLst>
          </p:cNvPr>
          <p:cNvSpPr/>
          <p:nvPr/>
        </p:nvSpPr>
        <p:spPr>
          <a:xfrm>
            <a:off x="3" y="0"/>
            <a:ext cx="3059832" cy="3059832"/>
          </a:xfrm>
          <a:prstGeom prst="rect">
            <a:avLst/>
          </a:prstGeom>
          <a:solidFill>
            <a:srgbClr val="E63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52611F-693C-1E45-A4EB-E94C72458BF5}"/>
              </a:ext>
            </a:extLst>
          </p:cNvPr>
          <p:cNvSpPr txBox="1"/>
          <p:nvPr/>
        </p:nvSpPr>
        <p:spPr>
          <a:xfrm>
            <a:off x="926275" y="3281328"/>
            <a:ext cx="1066183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ria Sans" pitchFamily="2" charset="77"/>
                <a:ea typeface="+mn-ea"/>
                <a:cs typeface="Arial"/>
              </a:rPr>
              <a:t>Cutting Through Privacy: A Hyperplane-Based Data Reconstruction Attack in Federated Learning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2400" dirty="0">
              <a:solidFill>
                <a:srgbClr val="FFFFFF"/>
              </a:solidFill>
              <a:latin typeface="Inria Sans" pitchFamily="2" charset="77"/>
              <a:cs typeface="Arial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ria Sans" pitchFamily="2" charset="77"/>
              <a:ea typeface="+mn-ea"/>
              <a:cs typeface="Arial"/>
            </a:endParaRPr>
          </a:p>
          <a:p>
            <a:pPr defTabSz="457200"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ria Sans" pitchFamily="2" charset="77"/>
                <a:ea typeface="+mn-ea"/>
                <a:cs typeface="Arial"/>
              </a:rPr>
              <a:t>Francesco Diana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ria Sans" pitchFamily="2" charset="77"/>
                <a:ea typeface="+mn-ea"/>
                <a:cs typeface="Arial"/>
              </a:rPr>
              <a:t>,  André Nusser, Chuan Xu, Giovanni Neglia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nria Sans" pitchFamily="2" charset="77"/>
              <a:ea typeface="+mn-ea"/>
              <a:cs typeface="Arial"/>
            </a:endParaRPr>
          </a:p>
          <a:p>
            <a:pPr defTabSz="457200"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nria Sans" pitchFamily="2" charset="77"/>
              <a:ea typeface="+mn-ea"/>
              <a:cs typeface="Arial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>
                <a:solidFill>
                  <a:srgbClr val="FFFFFF"/>
                </a:solidFill>
                <a:latin typeface="Inria Sans" pitchFamily="2" charset="77"/>
                <a:cs typeface="Arial"/>
              </a:rPr>
              <a:t>28</a:t>
            </a:r>
            <a:r>
              <a:rPr kumimoji="0" lang="en-FR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ria Sans" pitchFamily="2" charset="77"/>
                <a:ea typeface="+mn-ea"/>
                <a:cs typeface="Arial"/>
              </a:rPr>
              <a:t>/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ria Sans" pitchFamily="2" charset="77"/>
                <a:ea typeface="+mn-ea"/>
                <a:cs typeface="Arial"/>
              </a:rPr>
              <a:t>05</a:t>
            </a:r>
            <a:r>
              <a:rPr kumimoji="0" lang="en-FR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ria Sans" pitchFamily="2" charset="77"/>
                <a:ea typeface="+mn-ea"/>
                <a:cs typeface="Arial"/>
              </a:rPr>
              <a:t>/2025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30679B2-BDA1-378C-AE1C-93E862DC9B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94" y="879374"/>
            <a:ext cx="1841849" cy="643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3144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D3C3C4-5924-CCB4-6E3D-5C472426D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43900-62F4-29FE-B38A-36348FF60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Optimization-based</a:t>
            </a:r>
            <a:r>
              <a:rPr lang="it-IT" dirty="0"/>
              <a:t> </a:t>
            </a:r>
            <a:r>
              <a:rPr lang="it-IT" dirty="0" err="1"/>
              <a:t>attacks</a:t>
            </a:r>
            <a:endParaRPr lang="en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9D1066-EA41-8FDE-3B9E-397B0F10D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C45FDB-A281-2F4E-8999-F05EC7B0086D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E63213"/>
                </a:solidFill>
                <a:effectLst/>
                <a:uLnTx/>
                <a:uFillTx/>
                <a:latin typeface="Inria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srgbClr val="E63213"/>
              </a:solidFill>
              <a:effectLst/>
              <a:uLnTx/>
              <a:uFillTx/>
              <a:latin typeface="Inria Sans" pitchFamily="2" charset="77"/>
              <a:ea typeface="+mn-ea"/>
              <a:cs typeface="+mn-cs"/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63F59648-AAB3-1CC5-3676-05642630AC1A}"/>
              </a:ext>
            </a:extLst>
          </p:cNvPr>
          <p:cNvSpPr/>
          <p:nvPr/>
        </p:nvSpPr>
        <p:spPr>
          <a:xfrm>
            <a:off x="2073349" y="3541892"/>
            <a:ext cx="1041991" cy="2645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4F08D879-84D1-28F4-4471-9190817CCC05}"/>
              </a:ext>
            </a:extLst>
          </p:cNvPr>
          <p:cNvSpPr txBox="1"/>
          <p:nvPr/>
        </p:nvSpPr>
        <p:spPr>
          <a:xfrm>
            <a:off x="609600" y="6174135"/>
            <a:ext cx="104757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[6] H. Yin et al., "See </a:t>
            </a:r>
            <a:r>
              <a:rPr lang="it-IT" sz="1200" dirty="0" err="1"/>
              <a:t>through</a:t>
            </a:r>
            <a:r>
              <a:rPr lang="it-IT" sz="1200" dirty="0"/>
              <a:t> </a:t>
            </a:r>
            <a:r>
              <a:rPr lang="it-IT" sz="1200" dirty="0" err="1"/>
              <a:t>Gradients</a:t>
            </a:r>
            <a:r>
              <a:rPr lang="it-IT" sz="1200" dirty="0"/>
              <a:t>: Image Batch Recovery via </a:t>
            </a:r>
            <a:r>
              <a:rPr lang="it-IT" sz="1200" dirty="0" err="1"/>
              <a:t>GradInversion</a:t>
            </a:r>
            <a:r>
              <a:rPr lang="it-IT" sz="1200" dirty="0"/>
              <a:t>," in 2021 IEEE/CVF Conference on Computer Vision and Pattern </a:t>
            </a:r>
            <a:r>
              <a:rPr lang="it-IT" sz="1200" dirty="0" err="1"/>
              <a:t>Recognition</a:t>
            </a:r>
            <a:r>
              <a:rPr lang="it-IT" sz="1200" dirty="0"/>
              <a:t> (CVPR), Nashville, TN, USA, 2021, pp. 16332-16341,</a:t>
            </a:r>
            <a:endParaRPr lang="en-US" sz="1200" dirty="0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D3D04E88-C5D9-CAC7-0503-D68DD52E4C90}"/>
              </a:ext>
            </a:extLst>
          </p:cNvPr>
          <p:cNvSpPr/>
          <p:nvPr/>
        </p:nvSpPr>
        <p:spPr>
          <a:xfrm>
            <a:off x="2186152" y="3429000"/>
            <a:ext cx="2157901" cy="444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ECC5FEF-C161-0FC3-939D-C2105C6C385F}"/>
              </a:ext>
            </a:extLst>
          </p:cNvPr>
          <p:cNvSpPr txBox="1"/>
          <p:nvPr/>
        </p:nvSpPr>
        <p:spPr>
          <a:xfrm>
            <a:off x="518336" y="1585587"/>
            <a:ext cx="11568889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buClr>
                <a:srgbClr val="E63312"/>
              </a:buClr>
            </a:pPr>
            <a:r>
              <a:rPr lang="en-US" sz="3200" dirty="0">
                <a:latin typeface="Inria Sans"/>
              </a:rPr>
              <a:t>Limitations:</a:t>
            </a:r>
          </a:p>
          <a:p>
            <a:pPr lvl="1">
              <a:buClr>
                <a:srgbClr val="E63312"/>
              </a:buClr>
            </a:pPr>
            <a:endParaRPr lang="en-US" sz="3200" dirty="0">
              <a:latin typeface="Inria Sans"/>
            </a:endParaRP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2800" dirty="0">
                <a:latin typeface="Inria Sans"/>
              </a:rPr>
              <a:t> Work on small batches</a:t>
            </a:r>
            <a:endParaRPr lang="en-US" sz="3200" dirty="0">
              <a:latin typeface="Inria Sans"/>
            </a:endParaRP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endParaRPr lang="en-US" sz="3200" dirty="0">
              <a:latin typeface="Inria Sans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C7DB88DD-0254-3C61-6DD8-ECDD884522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1791" y="3177241"/>
            <a:ext cx="8384057" cy="2290213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6AF8D478-0409-2C05-52D5-A40B1AD846DA}"/>
              </a:ext>
            </a:extLst>
          </p:cNvPr>
          <p:cNvSpPr txBox="1"/>
          <p:nvPr/>
        </p:nvSpPr>
        <p:spPr>
          <a:xfrm>
            <a:off x="4064000" y="563612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accent2"/>
                </a:solidFill>
                <a:latin typeface="Inria Sans"/>
                <a:ea typeface="+mj-ea"/>
                <a:cs typeface="+mj-cs"/>
              </a:rPr>
              <a:t>Figure</a:t>
            </a:r>
            <a:r>
              <a:rPr lang="en-US" sz="1800" dirty="0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: </a:t>
            </a:r>
            <a:r>
              <a:rPr lang="en-US" dirty="0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Sample reconstruction</a:t>
            </a:r>
            <a:r>
              <a:rPr lang="en-US" sz="1800" dirty="0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 </a:t>
            </a:r>
            <a:r>
              <a:rPr lang="it-IT" dirty="0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from [6].</a:t>
            </a:r>
            <a:endParaRPr lang="it-IT" sz="1800" b="0" dirty="0">
              <a:solidFill>
                <a:srgbClr val="384257"/>
              </a:solidFill>
              <a:latin typeface="Inria Sans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802850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D089C-BEAB-D78A-F815-FAC7196EE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4AE65-4EF1-12CB-A63D-90DDCA8AE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Optimization-based</a:t>
            </a:r>
            <a:r>
              <a:rPr lang="it-IT" dirty="0"/>
              <a:t> </a:t>
            </a:r>
            <a:r>
              <a:rPr lang="it-IT" dirty="0" err="1"/>
              <a:t>attacks</a:t>
            </a:r>
            <a:endParaRPr lang="en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2FCF1B-A386-FF55-B725-5DBFC7044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C45FDB-A281-2F4E-8999-F05EC7B0086D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E63213"/>
                </a:solidFill>
                <a:effectLst/>
                <a:uLnTx/>
                <a:uFillTx/>
                <a:latin typeface="Inria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srgbClr val="E63213"/>
              </a:solidFill>
              <a:effectLst/>
              <a:uLnTx/>
              <a:uFillTx/>
              <a:latin typeface="Inria Sans" pitchFamily="2" charset="77"/>
              <a:ea typeface="+mn-ea"/>
              <a:cs typeface="+mn-cs"/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A6EC7DE6-C8B4-D838-6345-0F100DCD742D}"/>
              </a:ext>
            </a:extLst>
          </p:cNvPr>
          <p:cNvSpPr/>
          <p:nvPr/>
        </p:nvSpPr>
        <p:spPr>
          <a:xfrm>
            <a:off x="2073349" y="3541892"/>
            <a:ext cx="1041991" cy="2645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E971DAC9-56DE-723B-DD2D-3C90BD12BBC4}"/>
              </a:ext>
            </a:extLst>
          </p:cNvPr>
          <p:cNvSpPr txBox="1"/>
          <p:nvPr/>
        </p:nvSpPr>
        <p:spPr>
          <a:xfrm>
            <a:off x="609600" y="6174135"/>
            <a:ext cx="104757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>
                <a:latin typeface="Inria Sans"/>
              </a:rPr>
              <a:t>[6] H. Yin et al., "See </a:t>
            </a:r>
            <a:r>
              <a:rPr lang="it-IT" sz="1200" dirty="0" err="1">
                <a:latin typeface="Inria Sans"/>
              </a:rPr>
              <a:t>through</a:t>
            </a:r>
            <a:r>
              <a:rPr lang="it-IT" sz="1200" dirty="0">
                <a:latin typeface="Inria Sans"/>
              </a:rPr>
              <a:t> </a:t>
            </a:r>
            <a:r>
              <a:rPr lang="it-IT" sz="1200" dirty="0" err="1">
                <a:latin typeface="Inria Sans"/>
              </a:rPr>
              <a:t>Gradients</a:t>
            </a:r>
            <a:r>
              <a:rPr lang="it-IT" sz="1200" dirty="0">
                <a:latin typeface="Inria Sans"/>
              </a:rPr>
              <a:t>: Image Batch Recovery via </a:t>
            </a:r>
            <a:r>
              <a:rPr lang="it-IT" sz="1200" dirty="0" err="1">
                <a:latin typeface="Inria Sans"/>
              </a:rPr>
              <a:t>GradInversion</a:t>
            </a:r>
            <a:r>
              <a:rPr lang="it-IT" sz="1200" dirty="0">
                <a:latin typeface="Inria Sans"/>
              </a:rPr>
              <a:t>," in 2021 IEEE/CVF Conference on Computer Vision and Pattern </a:t>
            </a:r>
            <a:r>
              <a:rPr lang="it-IT" sz="1200" dirty="0" err="1">
                <a:latin typeface="Inria Sans"/>
              </a:rPr>
              <a:t>Recognition</a:t>
            </a:r>
            <a:r>
              <a:rPr lang="it-IT" sz="1200" dirty="0">
                <a:latin typeface="Inria Sans"/>
              </a:rPr>
              <a:t> (CVPR), Nashville, TN, USA, 2021, pp. 16332-16341,</a:t>
            </a:r>
            <a:endParaRPr lang="en-US" sz="1200" dirty="0">
              <a:latin typeface="Inria Sans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C34D1266-F6F6-FB05-FAF3-A2272521F3B4}"/>
              </a:ext>
            </a:extLst>
          </p:cNvPr>
          <p:cNvSpPr/>
          <p:nvPr/>
        </p:nvSpPr>
        <p:spPr>
          <a:xfrm>
            <a:off x="2186152" y="3429000"/>
            <a:ext cx="2157901" cy="444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EAC5EC4-335E-1D03-CC37-6B4974A845F1}"/>
              </a:ext>
            </a:extLst>
          </p:cNvPr>
          <p:cNvSpPr txBox="1"/>
          <p:nvPr/>
        </p:nvSpPr>
        <p:spPr>
          <a:xfrm>
            <a:off x="518336" y="1585587"/>
            <a:ext cx="11568889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buClr>
                <a:srgbClr val="E63312"/>
              </a:buClr>
            </a:pPr>
            <a:r>
              <a:rPr lang="en-US" sz="3200" dirty="0">
                <a:latin typeface="Inria Sans"/>
              </a:rPr>
              <a:t>Limitations:</a:t>
            </a:r>
          </a:p>
          <a:p>
            <a:pPr lvl="1">
              <a:buClr>
                <a:srgbClr val="E63312"/>
              </a:buClr>
            </a:pPr>
            <a:endParaRPr lang="en-US" sz="2800" dirty="0">
              <a:latin typeface="Inria Sans"/>
            </a:endParaRP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2800" dirty="0">
                <a:latin typeface="Inria Sans"/>
              </a:rPr>
              <a:t> Work on small batches</a:t>
            </a: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endParaRPr lang="en-US" sz="2800" dirty="0">
              <a:latin typeface="Inria Sans"/>
            </a:endParaRP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2800" dirty="0">
                <a:latin typeface="Inria Sans"/>
              </a:rPr>
              <a:t>“Challenging samples” not recoverable</a:t>
            </a:r>
          </a:p>
          <a:p>
            <a:pPr lvl="1">
              <a:buClr>
                <a:srgbClr val="E63312"/>
              </a:buClr>
            </a:pPr>
            <a:endParaRPr lang="en-US" sz="3200" dirty="0">
              <a:latin typeface="Inria Sans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609D81DB-EC98-857C-5266-8DF8879E1F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3501" y="1757483"/>
            <a:ext cx="4923724" cy="316154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EA7748A0-CA9B-C6A9-F928-D102A1D55FE8}"/>
              </a:ext>
            </a:extLst>
          </p:cNvPr>
          <p:cNvSpPr txBox="1"/>
          <p:nvPr/>
        </p:nvSpPr>
        <p:spPr>
          <a:xfrm>
            <a:off x="7112000" y="5010140"/>
            <a:ext cx="49752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accent2"/>
                </a:solidFill>
                <a:latin typeface="Inria Sans"/>
                <a:ea typeface="+mj-ea"/>
                <a:cs typeface="+mj-cs"/>
              </a:rPr>
              <a:t>Figure</a:t>
            </a:r>
            <a:r>
              <a:rPr lang="en-US" sz="1800" dirty="0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: </a:t>
            </a:r>
            <a:r>
              <a:rPr lang="en-US" dirty="0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Comparison of gradient inversion for batch size 1 </a:t>
            </a:r>
            <a:r>
              <a:rPr lang="it-IT" dirty="0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from [6].</a:t>
            </a:r>
            <a:endParaRPr lang="it-IT" sz="1800" b="0" dirty="0">
              <a:solidFill>
                <a:srgbClr val="384257"/>
              </a:solidFill>
              <a:latin typeface="Inria Sans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845688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F1084B-EA27-5D2B-70FE-0584F9877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2E494-7BD0-D895-B467-63422B495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Optimization-based</a:t>
            </a:r>
            <a:r>
              <a:rPr lang="it-IT" dirty="0"/>
              <a:t> </a:t>
            </a:r>
            <a:r>
              <a:rPr lang="it-IT" dirty="0" err="1"/>
              <a:t>attacks</a:t>
            </a:r>
            <a:endParaRPr lang="en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1EEC1F-62C5-5AED-1EEB-0E943A2E5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C45FDB-A281-2F4E-8999-F05EC7B0086D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E63213"/>
                </a:solidFill>
                <a:effectLst/>
                <a:uLnTx/>
                <a:uFillTx/>
                <a:latin typeface="Inria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srgbClr val="E63213"/>
              </a:solidFill>
              <a:effectLst/>
              <a:uLnTx/>
              <a:uFillTx/>
              <a:latin typeface="Inria Sans" pitchFamily="2" charset="77"/>
              <a:ea typeface="+mn-ea"/>
              <a:cs typeface="+mn-cs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3318E73-4ECD-97FA-A447-FE1D8EEE929C}"/>
              </a:ext>
            </a:extLst>
          </p:cNvPr>
          <p:cNvSpPr txBox="1"/>
          <p:nvPr/>
        </p:nvSpPr>
        <p:spPr>
          <a:xfrm>
            <a:off x="226140" y="1585586"/>
            <a:ext cx="1047021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71600" lvl="2" indent="-457200">
              <a:buClr>
                <a:srgbClr val="E63312"/>
              </a:buClr>
              <a:buFont typeface="Wingdings" panose="05000000000000000000" pitchFamily="2" charset="2"/>
              <a:buChar char="Ø"/>
            </a:pPr>
            <a:r>
              <a:rPr lang="en-US" sz="3200" dirty="0">
                <a:latin typeface="Inria Sans"/>
              </a:rPr>
              <a:t>What if the attacker is active?</a:t>
            </a:r>
            <a:endParaRPr lang="en-US" sz="2400" b="0" i="0" dirty="0">
              <a:effectLst/>
              <a:latin typeface="Inria Sans"/>
            </a:endParaRPr>
          </a:p>
          <a:p>
            <a:pPr lvl="2">
              <a:buClr>
                <a:srgbClr val="E63312"/>
              </a:buClr>
            </a:pPr>
            <a:endParaRPr lang="en-US" sz="2400" b="0" i="0" dirty="0">
              <a:effectLst/>
              <a:latin typeface="Inria Sans"/>
            </a:endParaRP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endParaRPr lang="en-US" sz="2400" b="0" i="0" dirty="0">
              <a:effectLst/>
              <a:latin typeface="Inria Sans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46EB7E2A-BE85-7961-6876-8132C277BDBA}"/>
              </a:ext>
            </a:extLst>
          </p:cNvPr>
          <p:cNvSpPr txBox="1"/>
          <p:nvPr/>
        </p:nvSpPr>
        <p:spPr>
          <a:xfrm>
            <a:off x="609600" y="6167146"/>
            <a:ext cx="100867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>
                <a:latin typeface="Inria Sans"/>
              </a:rPr>
              <a:t>[7] Wen, Y., </a:t>
            </a:r>
            <a:r>
              <a:rPr lang="it-IT" sz="1200" dirty="0" err="1">
                <a:latin typeface="Inria Sans"/>
              </a:rPr>
              <a:t>Geiping</a:t>
            </a:r>
            <a:r>
              <a:rPr lang="it-IT" sz="1200" dirty="0">
                <a:latin typeface="Inria Sans"/>
              </a:rPr>
              <a:t>, J., </a:t>
            </a:r>
            <a:r>
              <a:rPr lang="it-IT" sz="1200" dirty="0" err="1">
                <a:latin typeface="Inria Sans"/>
              </a:rPr>
              <a:t>Fowl</a:t>
            </a:r>
            <a:r>
              <a:rPr lang="it-IT" sz="1200" dirty="0">
                <a:latin typeface="Inria Sans"/>
              </a:rPr>
              <a:t>, L.H., </a:t>
            </a:r>
            <a:r>
              <a:rPr lang="it-IT" sz="1200" dirty="0" err="1">
                <a:latin typeface="Inria Sans"/>
              </a:rPr>
              <a:t>Goldblum</a:t>
            </a:r>
            <a:r>
              <a:rPr lang="it-IT" sz="1200" dirty="0">
                <a:latin typeface="Inria Sans"/>
              </a:rPr>
              <a:t>, M., &amp; Goldstein, T. (2022). Fishing for User Data in Large-Batch </a:t>
            </a:r>
            <a:r>
              <a:rPr lang="it-IT" sz="1200" dirty="0" err="1">
                <a:latin typeface="Inria Sans"/>
              </a:rPr>
              <a:t>Federated</a:t>
            </a:r>
            <a:r>
              <a:rPr lang="it-IT" sz="1200" dirty="0">
                <a:latin typeface="Inria Sans"/>
              </a:rPr>
              <a:t> Learning via </a:t>
            </a:r>
            <a:r>
              <a:rPr lang="it-IT" sz="1200" dirty="0" err="1">
                <a:latin typeface="Inria Sans"/>
              </a:rPr>
              <a:t>Gradient</a:t>
            </a:r>
            <a:r>
              <a:rPr lang="it-IT" sz="1200" dirty="0">
                <a:latin typeface="Inria Sans"/>
              </a:rPr>
              <a:t> </a:t>
            </a:r>
            <a:r>
              <a:rPr lang="it-IT" sz="1200" dirty="0" err="1">
                <a:latin typeface="Inria Sans"/>
              </a:rPr>
              <a:t>Magnification</a:t>
            </a:r>
            <a:r>
              <a:rPr lang="it-IT" sz="1200" dirty="0">
                <a:latin typeface="Inria Sans"/>
              </a:rPr>
              <a:t>, </a:t>
            </a:r>
            <a:r>
              <a:rPr lang="en-US" sz="1200" b="0" dirty="0">
                <a:solidFill>
                  <a:srgbClr val="303030"/>
                </a:solidFill>
                <a:effectLst/>
                <a:latin typeface="-apple-system"/>
              </a:rPr>
              <a:t>Proceedings of the 39th International Conference on Machine Learning, PMLR 162:23668-23684.</a:t>
            </a:r>
            <a:endParaRPr lang="en-US" sz="1200" dirty="0">
              <a:latin typeface="Inria Sans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F151BA6-6EA8-3A76-F224-33F243A3D4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5830" y="2633330"/>
            <a:ext cx="7916380" cy="2800741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7B81F368-C4FA-FCB2-5BFC-BC55D645AFB1}"/>
              </a:ext>
            </a:extLst>
          </p:cNvPr>
          <p:cNvSpPr txBox="1"/>
          <p:nvPr/>
        </p:nvSpPr>
        <p:spPr>
          <a:xfrm>
            <a:off x="2071791" y="5525353"/>
            <a:ext cx="65712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accent2"/>
                </a:solidFill>
                <a:latin typeface="Inria Sans"/>
                <a:ea typeface="+mj-ea"/>
                <a:cs typeface="+mj-cs"/>
              </a:rPr>
              <a:t>Figure</a:t>
            </a:r>
            <a:r>
              <a:rPr lang="en-US" sz="1800" dirty="0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: </a:t>
            </a:r>
            <a:r>
              <a:rPr lang="it-IT" dirty="0" err="1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Reconstruction</a:t>
            </a:r>
            <a:r>
              <a:rPr lang="it-IT" dirty="0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 </a:t>
            </a:r>
            <a:r>
              <a:rPr lang="it-IT" dirty="0" err="1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example</a:t>
            </a:r>
            <a:r>
              <a:rPr lang="it-IT" dirty="0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 from a batch of 256 images [7].</a:t>
            </a:r>
            <a:endParaRPr lang="it-IT" sz="1800" b="0" dirty="0">
              <a:solidFill>
                <a:srgbClr val="384257"/>
              </a:solidFill>
              <a:latin typeface="Inria Sans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61593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70ED79-F222-4AD6-FADD-CF2AE2838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06606-C2B9-B632-4F7E-C31C4AD28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8389" y="2857500"/>
            <a:ext cx="6955221" cy="1143000"/>
          </a:xfrm>
        </p:spPr>
        <p:txBody>
          <a:bodyPr>
            <a:noAutofit/>
          </a:bodyPr>
          <a:lstStyle/>
          <a:p>
            <a:pPr algn="ctr"/>
            <a:r>
              <a:rPr lang="it-IT" sz="4800" dirty="0" err="1"/>
              <a:t>Analytical</a:t>
            </a:r>
            <a:r>
              <a:rPr lang="it-IT" sz="4800" dirty="0"/>
              <a:t> </a:t>
            </a:r>
            <a:r>
              <a:rPr lang="it-IT" sz="4800" dirty="0" err="1"/>
              <a:t>attacks</a:t>
            </a:r>
            <a:endParaRPr lang="en-FR" sz="4800" dirty="0"/>
          </a:p>
        </p:txBody>
      </p:sp>
    </p:spTree>
    <p:extLst>
      <p:ext uri="{BB962C8B-B14F-4D97-AF65-F5344CB8AC3E}">
        <p14:creationId xmlns:p14="http://schemas.microsoft.com/office/powerpoint/2010/main" val="1251404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29B883-D26A-2E39-4E66-D36BE343C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778A6-C7B5-383D-E37C-3E0A71FF6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An </a:t>
            </a:r>
            <a:r>
              <a:rPr lang="it-IT" dirty="0" err="1"/>
              <a:t>interesting</a:t>
            </a:r>
            <a:r>
              <a:rPr lang="it-IT" dirty="0"/>
              <a:t> </a:t>
            </a:r>
            <a:r>
              <a:rPr lang="it-IT" dirty="0" err="1"/>
              <a:t>property</a:t>
            </a:r>
            <a:endParaRPr lang="en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508E5F-F905-15D2-CFE0-ED3502401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C45FDB-A281-2F4E-8999-F05EC7B0086D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E63213"/>
                </a:solidFill>
                <a:effectLst/>
                <a:uLnTx/>
                <a:uFillTx/>
                <a:latin typeface="Inria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E63213"/>
              </a:solidFill>
              <a:effectLst/>
              <a:uLnTx/>
              <a:uFillTx/>
              <a:latin typeface="Inria Sans" pitchFamily="2" charset="77"/>
              <a:ea typeface="+mn-ea"/>
              <a:cs typeface="+mn-cs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484A7253-9EA1-0408-B846-30BD59437CCB}"/>
              </a:ext>
            </a:extLst>
          </p:cNvPr>
          <p:cNvSpPr txBox="1"/>
          <p:nvPr/>
        </p:nvSpPr>
        <p:spPr>
          <a:xfrm>
            <a:off x="616657" y="6184580"/>
            <a:ext cx="102480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Inria Sans"/>
              </a:rPr>
              <a:t>[8] </a:t>
            </a:r>
            <a:r>
              <a:rPr lang="en-US" sz="1200" dirty="0" err="1">
                <a:latin typeface="Inria Sans"/>
              </a:rPr>
              <a:t>Geiping</a:t>
            </a:r>
            <a:r>
              <a:rPr lang="en-US" sz="1200" dirty="0">
                <a:latin typeface="Inria Sans"/>
              </a:rPr>
              <a:t>, J., Bauermeister, H., </a:t>
            </a:r>
            <a:r>
              <a:rPr lang="en-US" sz="1200" dirty="0" err="1">
                <a:latin typeface="Inria Sans"/>
              </a:rPr>
              <a:t>Dröge</a:t>
            </a:r>
            <a:r>
              <a:rPr lang="en-US" sz="1200" dirty="0">
                <a:latin typeface="Inria Sans"/>
              </a:rPr>
              <a:t>, H., &amp; Moeller, M. (2020). Inverting gradients - how easy is it to break privacy in federated learning? In Proceedings of the 34th International Conference on Neural Information Processing Systems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BD3BEF0-DD66-4F82-7DBE-5C800F159DDF}"/>
              </a:ext>
            </a:extLst>
          </p:cNvPr>
          <p:cNvSpPr txBox="1"/>
          <p:nvPr/>
        </p:nvSpPr>
        <p:spPr>
          <a:xfrm>
            <a:off x="518336" y="1585587"/>
            <a:ext cx="1156888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buClr>
                <a:srgbClr val="E63312"/>
              </a:buClr>
            </a:pPr>
            <a:r>
              <a:rPr lang="en-US" sz="3200" dirty="0">
                <a:latin typeface="Inria Sans"/>
              </a:rPr>
              <a:t>Linear layers followed by ReLU naturally leak information [8]</a:t>
            </a:r>
          </a:p>
          <a:p>
            <a:pPr lvl="1">
              <a:buClr>
                <a:srgbClr val="E63312"/>
              </a:buClr>
            </a:pPr>
            <a:endParaRPr lang="en-US" sz="3200" dirty="0">
              <a:latin typeface="Inria Sans"/>
            </a:endParaRP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3200" dirty="0">
                <a:latin typeface="Inria Sans"/>
              </a:rPr>
              <a:t>  </a:t>
            </a:r>
          </a:p>
          <a:p>
            <a:pPr lvl="1">
              <a:buClr>
                <a:srgbClr val="E63312"/>
              </a:buClr>
            </a:pPr>
            <a:endParaRPr lang="en-US" sz="3200" dirty="0">
              <a:latin typeface="Inria Sans"/>
            </a:endParaRP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endParaRPr lang="en-US" sz="3200" dirty="0">
              <a:latin typeface="Inria Sans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63C9E02-1B77-C919-57A6-F83C85E453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421" y="2627259"/>
            <a:ext cx="5643566" cy="366099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0D72B6B1-E2FD-5C17-E3C0-85A28CE2C91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5300" y="2627657"/>
            <a:ext cx="3369400" cy="365301"/>
          </a:xfrm>
          <a:prstGeom prst="rect">
            <a:avLst/>
          </a:prstGeom>
        </p:spPr>
      </p:pic>
      <p:pic>
        <p:nvPicPr>
          <p:cNvPr id="7" name="Immagine 6" descr="Immagine che contiene cerchio, schermata, nero, bianco e nero&#10;&#10;Il contenuto generato dall'IA potrebbe non essere corretto.">
            <a:extLst>
              <a:ext uri="{FF2B5EF4-FFF2-40B4-BE49-F238E27FC236}">
                <a16:creationId xmlns:a16="http://schemas.microsoft.com/office/drawing/2014/main" id="{5688CC9B-0A96-FAEF-C734-A62059EA16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125" y="3429000"/>
            <a:ext cx="5402468" cy="2247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5293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41AC4E-FCE9-FF1A-91E8-03567C3F2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30A2F-66FE-B7F3-5279-697760CDF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An </a:t>
            </a:r>
            <a:r>
              <a:rPr lang="it-IT" dirty="0" err="1"/>
              <a:t>interesting</a:t>
            </a:r>
            <a:r>
              <a:rPr lang="it-IT" dirty="0"/>
              <a:t> </a:t>
            </a:r>
            <a:r>
              <a:rPr lang="it-IT" dirty="0" err="1"/>
              <a:t>property</a:t>
            </a:r>
            <a:endParaRPr lang="en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04271F-5967-60CD-7C6D-9998B1D06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C45FDB-A281-2F4E-8999-F05EC7B0086D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E63213"/>
                </a:solidFill>
                <a:effectLst/>
                <a:uLnTx/>
                <a:uFillTx/>
                <a:latin typeface="Inria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E63213"/>
              </a:solidFill>
              <a:effectLst/>
              <a:uLnTx/>
              <a:uFillTx/>
              <a:latin typeface="Inria Sans" pitchFamily="2" charset="77"/>
              <a:ea typeface="+mn-ea"/>
              <a:cs typeface="+mn-cs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DBF11A9-45CA-42DA-F898-F6798140656C}"/>
              </a:ext>
            </a:extLst>
          </p:cNvPr>
          <p:cNvSpPr txBox="1"/>
          <p:nvPr/>
        </p:nvSpPr>
        <p:spPr>
          <a:xfrm>
            <a:off x="518336" y="1585587"/>
            <a:ext cx="1156888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buClr>
                <a:srgbClr val="E63312"/>
              </a:buClr>
            </a:pPr>
            <a:r>
              <a:rPr lang="en-US" sz="3200" dirty="0">
                <a:latin typeface="Inria Sans"/>
              </a:rPr>
              <a:t>Linear layers followed by ReLU naturally leak information [9]</a:t>
            </a:r>
          </a:p>
          <a:p>
            <a:pPr lvl="1">
              <a:buClr>
                <a:srgbClr val="E63312"/>
              </a:buClr>
            </a:pPr>
            <a:endParaRPr lang="en-US" sz="3200" dirty="0">
              <a:latin typeface="Inria Sans"/>
            </a:endParaRP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3200" dirty="0">
                <a:latin typeface="Inria Sans"/>
              </a:rPr>
              <a:t>  </a:t>
            </a:r>
          </a:p>
          <a:p>
            <a:pPr lvl="1">
              <a:buClr>
                <a:srgbClr val="E63312"/>
              </a:buClr>
            </a:pPr>
            <a:endParaRPr lang="en-US" sz="3200" dirty="0">
              <a:latin typeface="Inria Sans"/>
            </a:endParaRP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endParaRPr lang="en-US" sz="3200" dirty="0">
              <a:latin typeface="Inria Sans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2223A2C-00FD-523D-B378-97C32646AFD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421" y="2627259"/>
            <a:ext cx="5643566" cy="366099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76F27A1D-2416-4428-A17E-CC006505A13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5300" y="2627657"/>
            <a:ext cx="3369400" cy="365301"/>
          </a:xfrm>
          <a:prstGeom prst="rect">
            <a:avLst/>
          </a:prstGeom>
        </p:spPr>
      </p:pic>
      <p:pic>
        <p:nvPicPr>
          <p:cNvPr id="7" name="Immagine 6" descr="Immagine che contiene cerchio, schermata, nero, bianco e nero&#10;&#10;Il contenuto generato dall'IA potrebbe non essere corretto.">
            <a:extLst>
              <a:ext uri="{FF2B5EF4-FFF2-40B4-BE49-F238E27FC236}">
                <a16:creationId xmlns:a16="http://schemas.microsoft.com/office/drawing/2014/main" id="{F1390AE9-EE40-F1AC-95E0-ED7D04EF43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125" y="3429000"/>
            <a:ext cx="5402468" cy="2247427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EB89FB59-6CCE-958A-B1DB-70173E10052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5459" y="3444804"/>
            <a:ext cx="1083994" cy="571882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026552A9-0E32-1F7A-F9E2-B70D0D02216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5459" y="4334888"/>
            <a:ext cx="964604" cy="573391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1B51551D-9061-4AC4-6040-7BEF83D39465}"/>
              </a:ext>
            </a:extLst>
          </p:cNvPr>
          <p:cNvSpPr txBox="1"/>
          <p:nvPr/>
        </p:nvSpPr>
        <p:spPr>
          <a:xfrm>
            <a:off x="616657" y="6184580"/>
            <a:ext cx="102480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Inria Sans"/>
              </a:rPr>
              <a:t>[8] </a:t>
            </a:r>
            <a:r>
              <a:rPr lang="en-US" sz="1200" dirty="0" err="1">
                <a:latin typeface="Inria Sans"/>
              </a:rPr>
              <a:t>Geiping</a:t>
            </a:r>
            <a:r>
              <a:rPr lang="en-US" sz="1200" dirty="0">
                <a:latin typeface="Inria Sans"/>
              </a:rPr>
              <a:t>, J., Bauermeister, H., </a:t>
            </a:r>
            <a:r>
              <a:rPr lang="en-US" sz="1200" dirty="0" err="1">
                <a:latin typeface="Inria Sans"/>
              </a:rPr>
              <a:t>Dröge</a:t>
            </a:r>
            <a:r>
              <a:rPr lang="en-US" sz="1200" dirty="0">
                <a:latin typeface="Inria Sans"/>
              </a:rPr>
              <a:t>, H., &amp; Moeller, M. (2020). Inverting gradients - how easy is it to break privacy in federated learning? In Proceedings of the 34th International Conference on Neural Information Processing Systems</a:t>
            </a:r>
          </a:p>
        </p:txBody>
      </p:sp>
    </p:spTree>
    <p:extLst>
      <p:ext uri="{BB962C8B-B14F-4D97-AF65-F5344CB8AC3E}">
        <p14:creationId xmlns:p14="http://schemas.microsoft.com/office/powerpoint/2010/main" val="15555363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72B91C-E271-D0EF-518C-52CBF2DBD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A1A06C-CA59-B44C-1A12-1FE5CAABA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An </a:t>
            </a:r>
            <a:r>
              <a:rPr lang="it-IT" dirty="0" err="1"/>
              <a:t>interesting</a:t>
            </a:r>
            <a:r>
              <a:rPr lang="it-IT" dirty="0"/>
              <a:t> </a:t>
            </a:r>
            <a:r>
              <a:rPr lang="it-IT" dirty="0" err="1"/>
              <a:t>property</a:t>
            </a:r>
            <a:endParaRPr lang="en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036FF2-8580-8182-5C4D-BFC2FF638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C45FDB-A281-2F4E-8999-F05EC7B0086D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E63213"/>
                </a:solidFill>
                <a:effectLst/>
                <a:uLnTx/>
                <a:uFillTx/>
                <a:latin typeface="Inria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E63213"/>
              </a:solidFill>
              <a:effectLst/>
              <a:uLnTx/>
              <a:uFillTx/>
              <a:latin typeface="Inria Sans" pitchFamily="2" charset="77"/>
              <a:ea typeface="+mn-ea"/>
              <a:cs typeface="+mn-cs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EBDC8E0-5422-2D2E-3657-A30BC5087F09}"/>
              </a:ext>
            </a:extLst>
          </p:cNvPr>
          <p:cNvSpPr txBox="1"/>
          <p:nvPr/>
        </p:nvSpPr>
        <p:spPr>
          <a:xfrm>
            <a:off x="518336" y="1585587"/>
            <a:ext cx="1156888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buClr>
                <a:srgbClr val="E63312"/>
              </a:buClr>
            </a:pPr>
            <a:r>
              <a:rPr lang="en-US" sz="3200" dirty="0">
                <a:latin typeface="Inria Sans"/>
              </a:rPr>
              <a:t>Linear layers followed by ReLU naturally leak information [9]</a:t>
            </a:r>
          </a:p>
          <a:p>
            <a:pPr lvl="1">
              <a:buClr>
                <a:srgbClr val="E63312"/>
              </a:buClr>
            </a:pPr>
            <a:endParaRPr lang="en-US" sz="3200" dirty="0">
              <a:latin typeface="Inria Sans"/>
            </a:endParaRP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3200" dirty="0">
                <a:latin typeface="Inria Sans"/>
              </a:rPr>
              <a:t>  </a:t>
            </a:r>
          </a:p>
          <a:p>
            <a:pPr lvl="1">
              <a:buClr>
                <a:srgbClr val="E63312"/>
              </a:buClr>
            </a:pPr>
            <a:endParaRPr lang="en-US" sz="3200" dirty="0">
              <a:latin typeface="Inria Sans"/>
            </a:endParaRP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endParaRPr lang="en-US" sz="3200" dirty="0">
              <a:latin typeface="Inria Sans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05CD47C-455B-8F5E-AC12-3BB688CAF55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421" y="2627259"/>
            <a:ext cx="5643566" cy="366099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8742C8D4-2293-03B1-8B07-B423298B8CD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5300" y="2627657"/>
            <a:ext cx="3369400" cy="365301"/>
          </a:xfrm>
          <a:prstGeom prst="rect">
            <a:avLst/>
          </a:prstGeom>
        </p:spPr>
      </p:pic>
      <p:pic>
        <p:nvPicPr>
          <p:cNvPr id="7" name="Immagine 6" descr="Immagine che contiene cerchio, schermata, nero, bianco e nero&#10;&#10;Il contenuto generato dall'IA potrebbe non essere corretto.">
            <a:extLst>
              <a:ext uri="{FF2B5EF4-FFF2-40B4-BE49-F238E27FC236}">
                <a16:creationId xmlns:a16="http://schemas.microsoft.com/office/drawing/2014/main" id="{E6C1B106-9E7A-454B-A333-5F2691FD1C4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125" y="3429000"/>
            <a:ext cx="5402468" cy="2247427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0B74DA9E-CB09-177A-350F-B6975E41679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5459" y="3444385"/>
            <a:ext cx="2970607" cy="571882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00077AB9-1949-3643-C4E4-33557BA88F0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5459" y="4330814"/>
            <a:ext cx="2642278" cy="573391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70E1B583-D9F2-B4F3-0FEB-E055BA483F22}"/>
              </a:ext>
            </a:extLst>
          </p:cNvPr>
          <p:cNvSpPr txBox="1"/>
          <p:nvPr/>
        </p:nvSpPr>
        <p:spPr>
          <a:xfrm>
            <a:off x="616657" y="6184580"/>
            <a:ext cx="102480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Inria Sans"/>
              </a:rPr>
              <a:t>[8] </a:t>
            </a:r>
            <a:r>
              <a:rPr lang="en-US" sz="1200" dirty="0" err="1">
                <a:latin typeface="Inria Sans"/>
              </a:rPr>
              <a:t>Geiping</a:t>
            </a:r>
            <a:r>
              <a:rPr lang="en-US" sz="1200" dirty="0">
                <a:latin typeface="Inria Sans"/>
              </a:rPr>
              <a:t>, J., Bauermeister, H., </a:t>
            </a:r>
            <a:r>
              <a:rPr lang="en-US" sz="1200" dirty="0" err="1">
                <a:latin typeface="Inria Sans"/>
              </a:rPr>
              <a:t>Dröge</a:t>
            </a:r>
            <a:r>
              <a:rPr lang="en-US" sz="1200" dirty="0">
                <a:latin typeface="Inria Sans"/>
              </a:rPr>
              <a:t>, H., &amp; Moeller, M. (2020). Inverting gradients - how easy is it to break privacy in federated learning? In Proceedings of the 34th International Conference on Neural Information Processing Systems</a:t>
            </a:r>
          </a:p>
        </p:txBody>
      </p:sp>
    </p:spTree>
    <p:extLst>
      <p:ext uri="{BB962C8B-B14F-4D97-AF65-F5344CB8AC3E}">
        <p14:creationId xmlns:p14="http://schemas.microsoft.com/office/powerpoint/2010/main" val="40422840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05BB9-1F16-C602-193D-C0BC23AE6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21D11-9FBC-F81F-5D10-6819E832E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An </a:t>
            </a:r>
            <a:r>
              <a:rPr lang="it-IT" dirty="0" err="1"/>
              <a:t>interesting</a:t>
            </a:r>
            <a:r>
              <a:rPr lang="it-IT" dirty="0"/>
              <a:t> </a:t>
            </a:r>
            <a:r>
              <a:rPr lang="it-IT" dirty="0" err="1"/>
              <a:t>property</a:t>
            </a:r>
            <a:endParaRPr lang="en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076ED0-16FC-AA86-52FE-4C1B16E39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C45FDB-A281-2F4E-8999-F05EC7B0086D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E63213"/>
                </a:solidFill>
                <a:effectLst/>
                <a:uLnTx/>
                <a:uFillTx/>
                <a:latin typeface="Inria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E63213"/>
              </a:solidFill>
              <a:effectLst/>
              <a:uLnTx/>
              <a:uFillTx/>
              <a:latin typeface="Inria Sans" pitchFamily="2" charset="77"/>
              <a:ea typeface="+mn-ea"/>
              <a:cs typeface="+mn-cs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2E11D2E-D3FB-53C2-A6E9-9EA9C9056B18}"/>
              </a:ext>
            </a:extLst>
          </p:cNvPr>
          <p:cNvSpPr txBox="1"/>
          <p:nvPr/>
        </p:nvSpPr>
        <p:spPr>
          <a:xfrm>
            <a:off x="518336" y="1585587"/>
            <a:ext cx="1156888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buClr>
                <a:srgbClr val="E63312"/>
              </a:buClr>
            </a:pPr>
            <a:r>
              <a:rPr lang="en-US" sz="3200" dirty="0">
                <a:latin typeface="Inria Sans"/>
              </a:rPr>
              <a:t>Linear layers followed by ReLU naturally leak information [9]</a:t>
            </a:r>
          </a:p>
          <a:p>
            <a:pPr lvl="1">
              <a:buClr>
                <a:srgbClr val="E63312"/>
              </a:buClr>
            </a:pPr>
            <a:endParaRPr lang="en-US" sz="3200" dirty="0">
              <a:latin typeface="Inria Sans"/>
            </a:endParaRP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3200" dirty="0">
                <a:latin typeface="Inria Sans"/>
              </a:rPr>
              <a:t>  </a:t>
            </a:r>
          </a:p>
          <a:p>
            <a:pPr lvl="1">
              <a:buClr>
                <a:srgbClr val="E63312"/>
              </a:buClr>
            </a:pPr>
            <a:endParaRPr lang="en-US" sz="3200" dirty="0">
              <a:latin typeface="Inria Sans"/>
            </a:endParaRP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endParaRPr lang="en-US" sz="3200" dirty="0">
              <a:latin typeface="Inria Sans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B90128F-869B-9DDD-D694-24C3C1B9D98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421" y="2627259"/>
            <a:ext cx="5643566" cy="366099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87A18283-BB85-7CAD-7570-1A97F480803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5300" y="2627657"/>
            <a:ext cx="3369400" cy="365301"/>
          </a:xfrm>
          <a:prstGeom prst="rect">
            <a:avLst/>
          </a:prstGeom>
        </p:spPr>
      </p:pic>
      <p:pic>
        <p:nvPicPr>
          <p:cNvPr id="7" name="Immagine 6" descr="Immagine che contiene cerchio, schermata, nero, bianco e nero&#10;&#10;Il contenuto generato dall'IA potrebbe non essere corretto.">
            <a:extLst>
              <a:ext uri="{FF2B5EF4-FFF2-40B4-BE49-F238E27FC236}">
                <a16:creationId xmlns:a16="http://schemas.microsoft.com/office/drawing/2014/main" id="{CC25DA43-3402-DF64-6476-FA26BD60952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125" y="3429000"/>
            <a:ext cx="5402468" cy="2247427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073D4546-781C-C2B3-2A48-CA31C75DCCC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5459" y="3444386"/>
            <a:ext cx="5206900" cy="570378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97E67DCD-B74F-F825-56AB-94A33158AA2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5459" y="4330812"/>
            <a:ext cx="4483587" cy="571883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CA8D006-6022-ACC9-5749-9F47FCA7B6DF}"/>
              </a:ext>
            </a:extLst>
          </p:cNvPr>
          <p:cNvSpPr txBox="1"/>
          <p:nvPr/>
        </p:nvSpPr>
        <p:spPr>
          <a:xfrm>
            <a:off x="616657" y="6184580"/>
            <a:ext cx="102480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Inria Sans"/>
              </a:rPr>
              <a:t>[8] </a:t>
            </a:r>
            <a:r>
              <a:rPr lang="en-US" sz="1200" dirty="0" err="1">
                <a:latin typeface="Inria Sans"/>
              </a:rPr>
              <a:t>Geiping</a:t>
            </a:r>
            <a:r>
              <a:rPr lang="en-US" sz="1200" dirty="0">
                <a:latin typeface="Inria Sans"/>
              </a:rPr>
              <a:t>, J., Bauermeister, H., </a:t>
            </a:r>
            <a:r>
              <a:rPr lang="en-US" sz="1200" dirty="0" err="1">
                <a:latin typeface="Inria Sans"/>
              </a:rPr>
              <a:t>Dröge</a:t>
            </a:r>
            <a:r>
              <a:rPr lang="en-US" sz="1200" dirty="0">
                <a:latin typeface="Inria Sans"/>
              </a:rPr>
              <a:t>, H., &amp; Moeller, M. (2020). Inverting gradients - how easy is it to break privacy in federated learning? In Proceedings of the 34th International Conference on Neural Information Processing Systems</a:t>
            </a:r>
          </a:p>
        </p:txBody>
      </p:sp>
    </p:spTree>
    <p:extLst>
      <p:ext uri="{BB962C8B-B14F-4D97-AF65-F5344CB8AC3E}">
        <p14:creationId xmlns:p14="http://schemas.microsoft.com/office/powerpoint/2010/main" val="19937035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5DEB01-51CB-526B-2732-4046A9DE1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7A309-D935-EC3F-BA93-9A53266C4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An </a:t>
            </a:r>
            <a:r>
              <a:rPr lang="it-IT" dirty="0" err="1"/>
              <a:t>interesting</a:t>
            </a:r>
            <a:r>
              <a:rPr lang="it-IT" dirty="0"/>
              <a:t> </a:t>
            </a:r>
            <a:r>
              <a:rPr lang="it-IT" dirty="0" err="1"/>
              <a:t>property</a:t>
            </a:r>
            <a:endParaRPr lang="en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4C101E-F4C4-3E97-0373-A3F31AF33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C45FDB-A281-2F4E-8999-F05EC7B0086D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E63213"/>
                </a:solidFill>
                <a:effectLst/>
                <a:uLnTx/>
                <a:uFillTx/>
                <a:latin typeface="Inria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E63213"/>
              </a:solidFill>
              <a:effectLst/>
              <a:uLnTx/>
              <a:uFillTx/>
              <a:latin typeface="Inria Sans" pitchFamily="2" charset="77"/>
              <a:ea typeface="+mn-ea"/>
              <a:cs typeface="+mn-cs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0E452E8-B492-FCD4-1337-3D76D6FD2C0D}"/>
              </a:ext>
            </a:extLst>
          </p:cNvPr>
          <p:cNvSpPr txBox="1"/>
          <p:nvPr/>
        </p:nvSpPr>
        <p:spPr>
          <a:xfrm>
            <a:off x="518336" y="1585587"/>
            <a:ext cx="1156888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buClr>
                <a:srgbClr val="E63312"/>
              </a:buClr>
            </a:pPr>
            <a:r>
              <a:rPr lang="en-US" sz="3200" dirty="0">
                <a:latin typeface="Inria Sans"/>
              </a:rPr>
              <a:t>Linear layers followed by ReLU naturally leak information [9]</a:t>
            </a:r>
          </a:p>
          <a:p>
            <a:pPr lvl="1">
              <a:buClr>
                <a:srgbClr val="E63312"/>
              </a:buClr>
            </a:pPr>
            <a:endParaRPr lang="en-US" sz="3200" dirty="0">
              <a:latin typeface="Inria Sans"/>
            </a:endParaRP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3200" dirty="0">
                <a:latin typeface="Inria Sans"/>
              </a:rPr>
              <a:t>  </a:t>
            </a:r>
          </a:p>
          <a:p>
            <a:pPr lvl="1">
              <a:buClr>
                <a:srgbClr val="E63312"/>
              </a:buClr>
            </a:pPr>
            <a:endParaRPr lang="en-US" sz="3200" dirty="0">
              <a:latin typeface="Inria Sans"/>
            </a:endParaRP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endParaRPr lang="en-US" sz="3200" dirty="0">
              <a:latin typeface="Inria Sans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7F58904-EC30-3EB9-A622-42FEC23E7F5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421" y="2627259"/>
            <a:ext cx="5643566" cy="366099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03E0CB65-DF0C-168B-24CA-71DDDEA5029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5300" y="2627657"/>
            <a:ext cx="3369400" cy="365301"/>
          </a:xfrm>
          <a:prstGeom prst="rect">
            <a:avLst/>
          </a:prstGeom>
        </p:spPr>
      </p:pic>
      <p:pic>
        <p:nvPicPr>
          <p:cNvPr id="7" name="Immagine 6" descr="Immagine che contiene cerchio, schermata, nero, bianco e nero&#10;&#10;Il contenuto generato dall'IA potrebbe non essere corretto.">
            <a:extLst>
              <a:ext uri="{FF2B5EF4-FFF2-40B4-BE49-F238E27FC236}">
                <a16:creationId xmlns:a16="http://schemas.microsoft.com/office/drawing/2014/main" id="{B95EFC8F-AAC6-0FF7-3F87-D6BEA52BC66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125" y="3429000"/>
            <a:ext cx="5402468" cy="2247427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B25CF9B7-1907-3F9C-3676-78FC3E2454F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5459" y="3444386"/>
            <a:ext cx="5206900" cy="570378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C1E41BBE-940A-82AC-A909-55D9FBF955E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5459" y="4330812"/>
            <a:ext cx="4483587" cy="571883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52E134A3-1E2E-315F-7778-8E27BD3F54A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5459" y="5256942"/>
            <a:ext cx="2192283" cy="573391"/>
          </a:xfrm>
          <a:prstGeom prst="rect">
            <a:avLst/>
          </a:prstGeom>
        </p:spPr>
      </p:pic>
      <p:sp>
        <p:nvSpPr>
          <p:cNvPr id="11" name="TextBox 2">
            <a:extLst>
              <a:ext uri="{FF2B5EF4-FFF2-40B4-BE49-F238E27FC236}">
                <a16:creationId xmlns:a16="http://schemas.microsoft.com/office/drawing/2014/main" id="{59D00543-0688-2BF2-FCEB-20D8737FCAB3}"/>
              </a:ext>
            </a:extLst>
          </p:cNvPr>
          <p:cNvSpPr txBox="1"/>
          <p:nvPr/>
        </p:nvSpPr>
        <p:spPr>
          <a:xfrm>
            <a:off x="8882622" y="5070680"/>
            <a:ext cx="26997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Inria Sans" pitchFamily="2" charset="77"/>
                <a:ea typeface="+mj-ea"/>
                <a:cs typeface="+mj-cs"/>
              </a:rPr>
              <a:t>we can</a:t>
            </a:r>
            <a:endParaRPr lang="en-FR" sz="3200" dirty="0">
              <a:solidFill>
                <a:srgbClr val="FF0000"/>
              </a:solidFill>
              <a:latin typeface="Inria Sans" pitchFamily="2" charset="77"/>
              <a:ea typeface="+mj-ea"/>
              <a:cs typeface="+mj-cs"/>
            </a:endParaRPr>
          </a:p>
          <a:p>
            <a:pPr algn="ctr"/>
            <a:r>
              <a:rPr lang="en-FR" sz="3200" dirty="0">
                <a:solidFill>
                  <a:srgbClr val="FF0000"/>
                </a:solidFill>
                <a:latin typeface="Inria Sans" pitchFamily="2" charset="77"/>
                <a:ea typeface="+mj-ea"/>
                <a:cs typeface="+mj-cs"/>
              </a:rPr>
              <a:t>reconstruct x</a:t>
            </a:r>
            <a:r>
              <a:rPr lang="en-FR" sz="3200" baseline="-25000" dirty="0">
                <a:solidFill>
                  <a:srgbClr val="FF0000"/>
                </a:solidFill>
                <a:latin typeface="Inria Sans" pitchFamily="2" charset="77"/>
                <a:ea typeface="+mj-ea"/>
                <a:cs typeface="+mj-cs"/>
              </a:rPr>
              <a:t>j</a:t>
            </a:r>
            <a:r>
              <a:rPr lang="en-FR" sz="3200" dirty="0">
                <a:solidFill>
                  <a:srgbClr val="FF0000"/>
                </a:solidFill>
                <a:latin typeface="Inria Sans" pitchFamily="2" charset="77"/>
                <a:ea typeface="+mj-ea"/>
                <a:cs typeface="+mj-cs"/>
              </a:rPr>
              <a:t>!</a:t>
            </a:r>
            <a:endParaRPr lang="en-FR" sz="3200" baseline="-25000" dirty="0">
              <a:solidFill>
                <a:srgbClr val="FF0000"/>
              </a:solidFill>
              <a:latin typeface="Inria Sans" pitchFamily="2" charset="77"/>
              <a:ea typeface="+mj-ea"/>
              <a:cs typeface="+mj-cs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4D39850F-28DF-0575-1B7B-FA1C3FDF7525}"/>
              </a:ext>
            </a:extLst>
          </p:cNvPr>
          <p:cNvSpPr txBox="1"/>
          <p:nvPr/>
        </p:nvSpPr>
        <p:spPr>
          <a:xfrm>
            <a:off x="616657" y="6184580"/>
            <a:ext cx="102480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Inria Sans"/>
              </a:rPr>
              <a:t>[8] </a:t>
            </a:r>
            <a:r>
              <a:rPr lang="en-US" sz="1200" dirty="0" err="1">
                <a:latin typeface="Inria Sans"/>
              </a:rPr>
              <a:t>Geiping</a:t>
            </a:r>
            <a:r>
              <a:rPr lang="en-US" sz="1200" dirty="0">
                <a:latin typeface="Inria Sans"/>
              </a:rPr>
              <a:t>, J., Bauermeister, H., </a:t>
            </a:r>
            <a:r>
              <a:rPr lang="en-US" sz="1200" dirty="0" err="1">
                <a:latin typeface="Inria Sans"/>
              </a:rPr>
              <a:t>Dröge</a:t>
            </a:r>
            <a:r>
              <a:rPr lang="en-US" sz="1200" dirty="0">
                <a:latin typeface="Inria Sans"/>
              </a:rPr>
              <a:t>, H., &amp; Moeller, M. (2020). Inverting gradients - how easy is it to break privacy in federated learning? In Proceedings of the 34th International Conference on Neural Information Processing Systems</a:t>
            </a:r>
          </a:p>
        </p:txBody>
      </p:sp>
    </p:spTree>
    <p:extLst>
      <p:ext uri="{BB962C8B-B14F-4D97-AF65-F5344CB8AC3E}">
        <p14:creationId xmlns:p14="http://schemas.microsoft.com/office/powerpoint/2010/main" val="1614805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2B7C5-74A8-6744-E6BC-E13C7031F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CCF86-034B-36CB-91C6-E8BB62CAD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 more </a:t>
            </a:r>
            <a:r>
              <a:rPr lang="it-IT" dirty="0" err="1"/>
              <a:t>realistic</a:t>
            </a:r>
            <a:r>
              <a:rPr lang="it-IT" dirty="0"/>
              <a:t> scenario</a:t>
            </a:r>
            <a:endParaRPr lang="en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FF1595-5D7F-3AAD-937D-8968BD8A5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C45FDB-A281-2F4E-8999-F05EC7B0086D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E63213"/>
                </a:solidFill>
                <a:effectLst/>
                <a:uLnTx/>
                <a:uFillTx/>
                <a:latin typeface="Inria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E63213"/>
              </a:solidFill>
              <a:effectLst/>
              <a:uLnTx/>
              <a:uFillTx/>
              <a:latin typeface="Inria Sans" pitchFamily="2" charset="77"/>
              <a:ea typeface="+mn-ea"/>
              <a:cs typeface="+mn-cs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3451E88-3428-8F13-10AF-11093617017D}"/>
              </a:ext>
            </a:extLst>
          </p:cNvPr>
          <p:cNvSpPr txBox="1"/>
          <p:nvPr/>
        </p:nvSpPr>
        <p:spPr>
          <a:xfrm>
            <a:off x="518337" y="1585587"/>
            <a:ext cx="860439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buClr>
                <a:srgbClr val="E63312"/>
              </a:buClr>
            </a:pPr>
            <a:r>
              <a:rPr lang="en-US" sz="3200" dirty="0">
                <a:latin typeface="Inria Sans"/>
              </a:rPr>
              <a:t>Gradients are computed on batches.</a:t>
            </a: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3200" dirty="0">
                <a:latin typeface="Inria Sans"/>
              </a:rPr>
              <a:t>The attacker observes:</a:t>
            </a: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endParaRPr lang="en-US" sz="3200" dirty="0">
              <a:latin typeface="Inria Sans"/>
            </a:endParaRPr>
          </a:p>
          <a:p>
            <a:pPr lvl="1">
              <a:buClr>
                <a:srgbClr val="E63312"/>
              </a:buClr>
            </a:pPr>
            <a:endParaRPr lang="en-US" sz="3200" dirty="0">
              <a:latin typeface="Inria Sans"/>
            </a:endParaRPr>
          </a:p>
          <a:p>
            <a:pPr lvl="1">
              <a:buClr>
                <a:srgbClr val="E63312"/>
              </a:buClr>
            </a:pPr>
            <a:endParaRPr lang="en-US" sz="3200" dirty="0">
              <a:latin typeface="Inria Sans"/>
            </a:endParaRP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endParaRPr lang="en-US" sz="3200" dirty="0">
              <a:latin typeface="Inria Sans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8335DD7-715E-A4C5-B8C9-E8EE42BEA71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984" y="2805464"/>
            <a:ext cx="3872621" cy="623536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35976B9E-9260-C256-E602-BA974B96D75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397" y="2795946"/>
            <a:ext cx="3295280" cy="64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108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262262-B808-B8FD-0A49-497830EE1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2139E-06DA-8171-6D39-27AA56454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Federated</a:t>
            </a:r>
            <a:r>
              <a:rPr lang="it-IT" dirty="0"/>
              <a:t> Learning (FL)</a:t>
            </a:r>
            <a:endParaRPr lang="en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EEF564-2DBF-DC7B-8DAA-321185190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C45FDB-A281-2F4E-8999-F05EC7B0086D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E63213"/>
                </a:solidFill>
                <a:effectLst/>
                <a:uLnTx/>
                <a:uFillTx/>
                <a:latin typeface="Inria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srgbClr val="E63213"/>
              </a:solidFill>
              <a:effectLst/>
              <a:uLnTx/>
              <a:uFillTx/>
              <a:latin typeface="Inria Sans" pitchFamily="2" charset="77"/>
              <a:ea typeface="+mn-ea"/>
              <a:cs typeface="+mn-cs"/>
            </a:endParaRPr>
          </a:p>
        </p:txBody>
      </p:sp>
      <p:pic>
        <p:nvPicPr>
          <p:cNvPr id="131" name="Image 2 1">
            <a:extLst>
              <a:ext uri="{FF2B5EF4-FFF2-40B4-BE49-F238E27FC236}">
                <a16:creationId xmlns:a16="http://schemas.microsoft.com/office/drawing/2014/main" id="{D65174E6-26C5-EA45-C510-ADB59775BF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3743" y="5234290"/>
            <a:ext cx="582086" cy="769011"/>
          </a:xfrm>
          <a:prstGeom prst="rect">
            <a:avLst/>
          </a:prstGeom>
        </p:spPr>
      </p:pic>
      <p:pic>
        <p:nvPicPr>
          <p:cNvPr id="133" name="Image 2 3">
            <a:extLst>
              <a:ext uri="{FF2B5EF4-FFF2-40B4-BE49-F238E27FC236}">
                <a16:creationId xmlns:a16="http://schemas.microsoft.com/office/drawing/2014/main" id="{B2AE2E9B-1A08-AE85-FFC6-8FC166E707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6356" y="5211333"/>
            <a:ext cx="582086" cy="769011"/>
          </a:xfrm>
          <a:prstGeom prst="rect">
            <a:avLst/>
          </a:prstGeom>
        </p:spPr>
      </p:pic>
      <p:pic>
        <p:nvPicPr>
          <p:cNvPr id="134" name="Image 2 4">
            <a:extLst>
              <a:ext uri="{FF2B5EF4-FFF2-40B4-BE49-F238E27FC236}">
                <a16:creationId xmlns:a16="http://schemas.microsoft.com/office/drawing/2014/main" id="{7F13D5C6-9D81-49A6-CEBC-DDF1C350DD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7609" y="5215414"/>
            <a:ext cx="582086" cy="769011"/>
          </a:xfrm>
          <a:prstGeom prst="rect">
            <a:avLst/>
          </a:prstGeom>
        </p:spPr>
      </p:pic>
      <p:cxnSp>
        <p:nvCxnSpPr>
          <p:cNvPr id="135" name="Straight Arrow Connector 120 1">
            <a:extLst>
              <a:ext uri="{FF2B5EF4-FFF2-40B4-BE49-F238E27FC236}">
                <a16:creationId xmlns:a16="http://schemas.microsoft.com/office/drawing/2014/main" id="{8A4C0836-27A7-8508-362D-E3C35804F5E3}"/>
              </a:ext>
            </a:extLst>
          </p:cNvPr>
          <p:cNvCxnSpPr>
            <a:cxnSpLocks/>
            <a:endCxn id="134" idx="0"/>
          </p:cNvCxnSpPr>
          <p:nvPr/>
        </p:nvCxnSpPr>
        <p:spPr>
          <a:xfrm>
            <a:off x="9730740" y="4207230"/>
            <a:ext cx="1277912" cy="1008184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Arrow Connector 120 2">
            <a:extLst>
              <a:ext uri="{FF2B5EF4-FFF2-40B4-BE49-F238E27FC236}">
                <a16:creationId xmlns:a16="http://schemas.microsoft.com/office/drawing/2014/main" id="{60ED6925-3B24-7B34-A5F4-5DEC1E3F7729}"/>
              </a:ext>
            </a:extLst>
          </p:cNvPr>
          <p:cNvCxnSpPr>
            <a:cxnSpLocks/>
            <a:endCxn id="131" idx="0"/>
          </p:cNvCxnSpPr>
          <p:nvPr/>
        </p:nvCxnSpPr>
        <p:spPr>
          <a:xfrm flipH="1">
            <a:off x="7334786" y="4190283"/>
            <a:ext cx="1161514" cy="1044007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Arrow Connector 120 3">
            <a:extLst>
              <a:ext uri="{FF2B5EF4-FFF2-40B4-BE49-F238E27FC236}">
                <a16:creationId xmlns:a16="http://schemas.microsoft.com/office/drawing/2014/main" id="{F2D713D7-0346-7682-C906-6BF45C552DB4}"/>
              </a:ext>
            </a:extLst>
          </p:cNvPr>
          <p:cNvCxnSpPr>
            <a:cxnSpLocks/>
            <a:endCxn id="133" idx="0"/>
          </p:cNvCxnSpPr>
          <p:nvPr/>
        </p:nvCxnSpPr>
        <p:spPr>
          <a:xfrm>
            <a:off x="9167399" y="4207230"/>
            <a:ext cx="0" cy="1004103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13" name="Image 656392">
            <a:extLst>
              <a:ext uri="{FF2B5EF4-FFF2-40B4-BE49-F238E27FC236}">
                <a16:creationId xmlns:a16="http://schemas.microsoft.com/office/drawing/2014/main" id="{0FADD9A9-8163-9BF5-3522-E9FAD08E6B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0711" y="2226788"/>
            <a:ext cx="1233377" cy="1160392"/>
          </a:xfrm>
          <a:prstGeom prst="rect">
            <a:avLst/>
          </a:prstGeom>
        </p:spPr>
      </p:pic>
      <p:grpSp>
        <p:nvGrpSpPr>
          <p:cNvPr id="316" name="Group 128">
            <a:extLst>
              <a:ext uri="{FF2B5EF4-FFF2-40B4-BE49-F238E27FC236}">
                <a16:creationId xmlns:a16="http://schemas.microsoft.com/office/drawing/2014/main" id="{5ADF6559-6E19-5196-51F4-31C524A1062D}"/>
              </a:ext>
            </a:extLst>
          </p:cNvPr>
          <p:cNvGrpSpPr/>
          <p:nvPr/>
        </p:nvGrpSpPr>
        <p:grpSpPr>
          <a:xfrm>
            <a:off x="8862282" y="3429766"/>
            <a:ext cx="800128" cy="677656"/>
            <a:chOff x="5342775" y="5321896"/>
            <a:chExt cx="927204" cy="785281"/>
          </a:xfrm>
        </p:grpSpPr>
        <p:sp>
          <p:nvSpPr>
            <p:cNvPr id="317" name="Oval 129 3">
              <a:extLst>
                <a:ext uri="{FF2B5EF4-FFF2-40B4-BE49-F238E27FC236}">
                  <a16:creationId xmlns:a16="http://schemas.microsoft.com/office/drawing/2014/main" id="{4AAD8F81-A8B3-D15F-E32D-FCE7992EDAE7}"/>
                </a:ext>
              </a:extLst>
            </p:cNvPr>
            <p:cNvSpPr/>
            <p:nvPr/>
          </p:nvSpPr>
          <p:spPr>
            <a:xfrm>
              <a:off x="5342775" y="5526804"/>
              <a:ext cx="135205" cy="13520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8" name="Oval 130 3">
              <a:extLst>
                <a:ext uri="{FF2B5EF4-FFF2-40B4-BE49-F238E27FC236}">
                  <a16:creationId xmlns:a16="http://schemas.microsoft.com/office/drawing/2014/main" id="{906AE75C-564F-DCA1-6F93-94CE6BD07FD4}"/>
                </a:ext>
              </a:extLst>
            </p:cNvPr>
            <p:cNvSpPr/>
            <p:nvPr/>
          </p:nvSpPr>
          <p:spPr>
            <a:xfrm>
              <a:off x="5342775" y="5813944"/>
              <a:ext cx="135205" cy="13520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9" name="Oval 131 3">
              <a:extLst>
                <a:ext uri="{FF2B5EF4-FFF2-40B4-BE49-F238E27FC236}">
                  <a16:creationId xmlns:a16="http://schemas.microsoft.com/office/drawing/2014/main" id="{AD1EB624-1189-B0A4-F793-5558B92D6389}"/>
                </a:ext>
              </a:extLst>
            </p:cNvPr>
            <p:cNvSpPr/>
            <p:nvPr/>
          </p:nvSpPr>
          <p:spPr>
            <a:xfrm>
              <a:off x="5633755" y="5321896"/>
              <a:ext cx="135205" cy="13520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0" name="Oval 132 3">
              <a:extLst>
                <a:ext uri="{FF2B5EF4-FFF2-40B4-BE49-F238E27FC236}">
                  <a16:creationId xmlns:a16="http://schemas.microsoft.com/office/drawing/2014/main" id="{C52B0514-CB07-1724-8E0C-F8CECB291D99}"/>
                </a:ext>
              </a:extLst>
            </p:cNvPr>
            <p:cNvSpPr/>
            <p:nvPr/>
          </p:nvSpPr>
          <p:spPr>
            <a:xfrm>
              <a:off x="5637725" y="5644471"/>
              <a:ext cx="135205" cy="13520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1" name="Oval 133 3">
              <a:extLst>
                <a:ext uri="{FF2B5EF4-FFF2-40B4-BE49-F238E27FC236}">
                  <a16:creationId xmlns:a16="http://schemas.microsoft.com/office/drawing/2014/main" id="{49457E75-3FDA-F4C3-AEFC-989FAF7E0788}"/>
                </a:ext>
              </a:extLst>
            </p:cNvPr>
            <p:cNvSpPr/>
            <p:nvPr/>
          </p:nvSpPr>
          <p:spPr>
            <a:xfrm>
              <a:off x="5644210" y="5971972"/>
              <a:ext cx="135205" cy="13520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322" name="Straight Arrow Connector 134 3">
              <a:extLst>
                <a:ext uri="{FF2B5EF4-FFF2-40B4-BE49-F238E27FC236}">
                  <a16:creationId xmlns:a16="http://schemas.microsoft.com/office/drawing/2014/main" id="{75F083A7-73E4-6F31-5A96-94FC4B19B858}"/>
                </a:ext>
              </a:extLst>
            </p:cNvPr>
            <p:cNvCxnSpPr>
              <a:cxnSpLocks/>
              <a:stCxn id="317" idx="6"/>
              <a:endCxn id="319" idx="3"/>
            </p:cNvCxnSpPr>
            <p:nvPr/>
          </p:nvCxnSpPr>
          <p:spPr>
            <a:xfrm flipV="1">
              <a:off x="5477980" y="5437301"/>
              <a:ext cx="175575" cy="157106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3" name="Straight Arrow Connector 135 3">
              <a:extLst>
                <a:ext uri="{FF2B5EF4-FFF2-40B4-BE49-F238E27FC236}">
                  <a16:creationId xmlns:a16="http://schemas.microsoft.com/office/drawing/2014/main" id="{B0CA7AD2-A9A3-C0BA-9A13-02D59EA828B6}"/>
                </a:ext>
              </a:extLst>
            </p:cNvPr>
            <p:cNvCxnSpPr>
              <a:cxnSpLocks/>
              <a:stCxn id="317" idx="5"/>
              <a:endCxn id="320" idx="2"/>
            </p:cNvCxnSpPr>
            <p:nvPr/>
          </p:nvCxnSpPr>
          <p:spPr>
            <a:xfrm>
              <a:off x="5458180" y="5642209"/>
              <a:ext cx="179545" cy="69865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Straight Arrow Connector 136 3">
              <a:extLst>
                <a:ext uri="{FF2B5EF4-FFF2-40B4-BE49-F238E27FC236}">
                  <a16:creationId xmlns:a16="http://schemas.microsoft.com/office/drawing/2014/main" id="{1586636F-EA04-2C32-C1A9-8272E6E87013}"/>
                </a:ext>
              </a:extLst>
            </p:cNvPr>
            <p:cNvCxnSpPr>
              <a:cxnSpLocks/>
              <a:endCxn id="320" idx="3"/>
            </p:cNvCxnSpPr>
            <p:nvPr/>
          </p:nvCxnSpPr>
          <p:spPr>
            <a:xfrm flipV="1">
              <a:off x="5473721" y="5759876"/>
              <a:ext cx="183804" cy="118302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Straight Arrow Connector 137 3">
              <a:extLst>
                <a:ext uri="{FF2B5EF4-FFF2-40B4-BE49-F238E27FC236}">
                  <a16:creationId xmlns:a16="http://schemas.microsoft.com/office/drawing/2014/main" id="{691161D1-33B1-27C2-70EB-7EAA2195E585}"/>
                </a:ext>
              </a:extLst>
            </p:cNvPr>
            <p:cNvCxnSpPr>
              <a:cxnSpLocks/>
              <a:endCxn id="321" idx="2"/>
            </p:cNvCxnSpPr>
            <p:nvPr/>
          </p:nvCxnSpPr>
          <p:spPr>
            <a:xfrm>
              <a:off x="5474010" y="5918097"/>
              <a:ext cx="170200" cy="121478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6" name="Oval 138 3">
              <a:extLst>
                <a:ext uri="{FF2B5EF4-FFF2-40B4-BE49-F238E27FC236}">
                  <a16:creationId xmlns:a16="http://schemas.microsoft.com/office/drawing/2014/main" id="{D695348F-473C-286E-4E97-5FCE2B02BB24}"/>
                </a:ext>
              </a:extLst>
            </p:cNvPr>
            <p:cNvSpPr/>
            <p:nvPr/>
          </p:nvSpPr>
          <p:spPr>
            <a:xfrm>
              <a:off x="5924023" y="5526804"/>
              <a:ext cx="135205" cy="13520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7" name="Oval 139 3">
              <a:extLst>
                <a:ext uri="{FF2B5EF4-FFF2-40B4-BE49-F238E27FC236}">
                  <a16:creationId xmlns:a16="http://schemas.microsoft.com/office/drawing/2014/main" id="{35100770-345C-8555-9366-EC73F8E2CF65}"/>
                </a:ext>
              </a:extLst>
            </p:cNvPr>
            <p:cNvSpPr/>
            <p:nvPr/>
          </p:nvSpPr>
          <p:spPr>
            <a:xfrm>
              <a:off x="5924023" y="5835954"/>
              <a:ext cx="135205" cy="13520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328" name="Straight Arrow Connector 140 3">
              <a:extLst>
                <a:ext uri="{FF2B5EF4-FFF2-40B4-BE49-F238E27FC236}">
                  <a16:creationId xmlns:a16="http://schemas.microsoft.com/office/drawing/2014/main" id="{61BC9C0C-A9B1-CE9F-6B1F-1A81ADC2FAB3}"/>
                </a:ext>
              </a:extLst>
            </p:cNvPr>
            <p:cNvCxnSpPr>
              <a:cxnSpLocks/>
              <a:stCxn id="317" idx="4"/>
              <a:endCxn id="321" idx="1"/>
            </p:cNvCxnSpPr>
            <p:nvPr/>
          </p:nvCxnSpPr>
          <p:spPr>
            <a:xfrm>
              <a:off x="5410378" y="5662009"/>
              <a:ext cx="253632" cy="329763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9" name="Straight Arrow Connector 141 3">
              <a:extLst>
                <a:ext uri="{FF2B5EF4-FFF2-40B4-BE49-F238E27FC236}">
                  <a16:creationId xmlns:a16="http://schemas.microsoft.com/office/drawing/2014/main" id="{96F79F23-A7B6-7BC8-AA47-A20BB0E4329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31894" y="5464953"/>
              <a:ext cx="269463" cy="368888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0" name="Straight Arrow Connector 142 3">
              <a:extLst>
                <a:ext uri="{FF2B5EF4-FFF2-40B4-BE49-F238E27FC236}">
                  <a16:creationId xmlns:a16="http://schemas.microsoft.com/office/drawing/2014/main" id="{CD5948DE-CB11-923E-C8BC-F9CCF4A8B2F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32144" y="5640515"/>
              <a:ext cx="269463" cy="368888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1" name="Straight Arrow Connector 143 3">
              <a:extLst>
                <a:ext uri="{FF2B5EF4-FFF2-40B4-BE49-F238E27FC236}">
                  <a16:creationId xmlns:a16="http://schemas.microsoft.com/office/drawing/2014/main" id="{DC30FE11-4319-1D16-631B-257DCBCDC522}"/>
                </a:ext>
              </a:extLst>
            </p:cNvPr>
            <p:cNvCxnSpPr>
              <a:cxnSpLocks/>
              <a:endCxn id="327" idx="0"/>
            </p:cNvCxnSpPr>
            <p:nvPr/>
          </p:nvCxnSpPr>
          <p:spPr>
            <a:xfrm>
              <a:off x="5741489" y="5457101"/>
              <a:ext cx="250137" cy="378853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Straight Arrow Connector 144 3">
              <a:extLst>
                <a:ext uri="{FF2B5EF4-FFF2-40B4-BE49-F238E27FC236}">
                  <a16:creationId xmlns:a16="http://schemas.microsoft.com/office/drawing/2014/main" id="{3861BC3F-6568-945B-842B-DE2BDBB100C7}"/>
                </a:ext>
              </a:extLst>
            </p:cNvPr>
            <p:cNvCxnSpPr>
              <a:cxnSpLocks/>
              <a:endCxn id="326" idx="2"/>
            </p:cNvCxnSpPr>
            <p:nvPr/>
          </p:nvCxnSpPr>
          <p:spPr>
            <a:xfrm flipV="1">
              <a:off x="5755833" y="5594407"/>
              <a:ext cx="168190" cy="86208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3" name="Straight Arrow Connector 145 3">
              <a:extLst>
                <a:ext uri="{FF2B5EF4-FFF2-40B4-BE49-F238E27FC236}">
                  <a16:creationId xmlns:a16="http://schemas.microsoft.com/office/drawing/2014/main" id="{0B30E423-2EC0-46C6-FBC5-519D15AB9BCD}"/>
                </a:ext>
              </a:extLst>
            </p:cNvPr>
            <p:cNvCxnSpPr>
              <a:cxnSpLocks/>
              <a:endCxn id="327" idx="2"/>
            </p:cNvCxnSpPr>
            <p:nvPr/>
          </p:nvCxnSpPr>
          <p:spPr>
            <a:xfrm>
              <a:off x="5771965" y="5759422"/>
              <a:ext cx="152058" cy="144135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4" name="Straight Arrow Connector 146 3">
              <a:extLst>
                <a:ext uri="{FF2B5EF4-FFF2-40B4-BE49-F238E27FC236}">
                  <a16:creationId xmlns:a16="http://schemas.microsoft.com/office/drawing/2014/main" id="{9EE55174-EFD4-1ACE-6D2A-B3DA8A6DF15E}"/>
                </a:ext>
              </a:extLst>
            </p:cNvPr>
            <p:cNvCxnSpPr>
              <a:cxnSpLocks/>
              <a:endCxn id="326" idx="1"/>
            </p:cNvCxnSpPr>
            <p:nvPr/>
          </p:nvCxnSpPr>
          <p:spPr>
            <a:xfrm>
              <a:off x="5779415" y="5409027"/>
              <a:ext cx="164408" cy="137577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5" name="Straight Arrow Connector 147 3">
              <a:extLst>
                <a:ext uri="{FF2B5EF4-FFF2-40B4-BE49-F238E27FC236}">
                  <a16:creationId xmlns:a16="http://schemas.microsoft.com/office/drawing/2014/main" id="{014AEA69-A3CC-A8B3-C183-D31EEBE01B51}"/>
                </a:ext>
              </a:extLst>
            </p:cNvPr>
            <p:cNvCxnSpPr>
              <a:cxnSpLocks/>
              <a:endCxn id="327" idx="3"/>
            </p:cNvCxnSpPr>
            <p:nvPr/>
          </p:nvCxnSpPr>
          <p:spPr>
            <a:xfrm flipV="1">
              <a:off x="5783577" y="5951359"/>
              <a:ext cx="160246" cy="94412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6" name="Straight Arrow Connector 148 3">
              <a:extLst>
                <a:ext uri="{FF2B5EF4-FFF2-40B4-BE49-F238E27FC236}">
                  <a16:creationId xmlns:a16="http://schemas.microsoft.com/office/drawing/2014/main" id="{797CC3E3-E917-6D08-8B92-4439071C1FA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58631" y="5591260"/>
              <a:ext cx="206428" cy="2727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7" name="Straight Arrow Connector 149 3">
              <a:extLst>
                <a:ext uri="{FF2B5EF4-FFF2-40B4-BE49-F238E27FC236}">
                  <a16:creationId xmlns:a16="http://schemas.microsoft.com/office/drawing/2014/main" id="{4D3F4BFB-2F27-1BB8-0D99-B5A1F90F898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63551" y="5891593"/>
              <a:ext cx="206428" cy="2727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asellaDiTesto 6">
                <a:extLst>
                  <a:ext uri="{FF2B5EF4-FFF2-40B4-BE49-F238E27FC236}">
                    <a16:creationId xmlns:a16="http://schemas.microsoft.com/office/drawing/2014/main" id="{C79475FE-2001-CE0E-E6CF-073C5581A580}"/>
                  </a:ext>
                </a:extLst>
              </p:cNvPr>
              <p:cNvSpPr txBox="1"/>
              <p:nvPr/>
            </p:nvSpPr>
            <p:spPr>
              <a:xfrm>
                <a:off x="155549" y="1813542"/>
                <a:ext cx="9196475" cy="156966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pPr marL="914400" marR="0" lvl="1" indent="-45720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E63312"/>
                  </a:buClr>
                  <a:buSzTx/>
                  <a:buFont typeface="Wingdings" pitchFamily="2" charset="2"/>
                  <a:buChar char="Ø"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nria Sans"/>
                    <a:ea typeface="+mn-ea"/>
                    <a:cs typeface="+mn-cs"/>
                  </a:rPr>
                  <a:t>Motivated by communication cost reduction and privacy [1]</a:t>
                </a:r>
              </a:p>
              <a:p>
                <a:pPr marL="914400" marR="0" lvl="1" indent="-45720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E63312"/>
                  </a:buClr>
                  <a:buSzTx/>
                  <a:buFont typeface="Wingdings" pitchFamily="2" charset="2"/>
                  <a:buChar char="Ø"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nria Sans"/>
                    <a:ea typeface="+mn-ea"/>
                    <a:cs typeface="+mn-cs"/>
                  </a:rPr>
                  <a:t>Devices jointly train a shared model </a:t>
                </a:r>
                <a14:m>
                  <m:oMath xmlns:m="http://schemas.openxmlformats.org/officeDocument/2006/math">
                    <m:r>
                      <a:rPr kumimoji="0" lang="it-IT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𝜃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nria Sans"/>
                    <a:ea typeface="+mn-ea"/>
                    <a:cs typeface="+mn-cs"/>
                  </a:rPr>
                  <a:t>  </a:t>
                </a:r>
                <a:r>
                  <a:rPr lang="en-US" sz="2400" dirty="0">
                    <a:solidFill>
                      <a:prstClr val="black"/>
                    </a:solidFill>
                    <a:latin typeface="Inria Sans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nria Sans"/>
                    <a:ea typeface="+mn-ea"/>
                    <a:cs typeface="+mn-cs"/>
                  </a:rPr>
                  <a:t> </a:t>
                </a:r>
              </a:p>
              <a:p>
                <a:pPr marL="914400" marR="0" lvl="1" indent="-45720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E63312"/>
                  </a:buClr>
                  <a:buSzTx/>
                  <a:buFont typeface="Wingdings" pitchFamily="2" charset="2"/>
                  <a:buChar char="Ø"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ria Sans" pitchFamily="2" charset="77"/>
                  <a:ea typeface="+mn-ea"/>
                  <a:cs typeface="+mn-cs"/>
                </a:endParaRPr>
              </a:p>
              <a:p>
                <a:pPr marL="914400" marR="0" lvl="1" indent="-45720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E63312"/>
                  </a:buClr>
                  <a:buSzTx/>
                  <a:buFont typeface="Wingdings" pitchFamily="2" charset="2"/>
                  <a:buChar char="Ø"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ria Sans" pitchFamily="2" charset="77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CasellaDiTesto 6">
                <a:extLst>
                  <a:ext uri="{FF2B5EF4-FFF2-40B4-BE49-F238E27FC236}">
                    <a16:creationId xmlns:a16="http://schemas.microsoft.com/office/drawing/2014/main" id="{C79475FE-2001-CE0E-E6CF-073C5581A5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549" y="1813542"/>
                <a:ext cx="9196475" cy="1569660"/>
              </a:xfrm>
              <a:prstGeom prst="rect">
                <a:avLst/>
              </a:prstGeom>
              <a:blipFill>
                <a:blip r:embed="rId6"/>
                <a:stretch>
                  <a:fillRect t="-4000"/>
                </a:stretch>
              </a:blipFill>
            </p:spPr>
            <p:txBody>
              <a:bodyPr/>
              <a:lstStyle/>
              <a:p>
                <a:r>
                  <a:rPr lang="en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CasellaDiTesto 5">
            <a:extLst>
              <a:ext uri="{FF2B5EF4-FFF2-40B4-BE49-F238E27FC236}">
                <a16:creationId xmlns:a16="http://schemas.microsoft.com/office/drawing/2014/main" id="{82C04372-D1FD-87C6-289D-01E069A01EF2}"/>
              </a:ext>
            </a:extLst>
          </p:cNvPr>
          <p:cNvSpPr txBox="1"/>
          <p:nvPr/>
        </p:nvSpPr>
        <p:spPr>
          <a:xfrm>
            <a:off x="482771" y="6190490"/>
            <a:ext cx="106355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200" dirty="0">
                <a:latin typeface="Inria Sans"/>
              </a:rPr>
              <a:t>[1] </a:t>
            </a:r>
            <a:r>
              <a:rPr lang="en-US" sz="1200" b="0" i="0" dirty="0">
                <a:effectLst/>
                <a:latin typeface="Inria Sans"/>
              </a:rPr>
              <a:t>McMahan, B.; Moore, E.; Ramage, D.; Hampson, S.; and </a:t>
            </a:r>
            <a:r>
              <a:rPr lang="en-US" sz="1200" b="0" i="0" dirty="0" err="1">
                <a:effectLst/>
                <a:latin typeface="Inria Sans"/>
              </a:rPr>
              <a:t>Agüera</a:t>
            </a:r>
            <a:r>
              <a:rPr lang="en-US" sz="1200" b="0" i="0" dirty="0">
                <a:effectLst/>
                <a:latin typeface="Inria Sans"/>
              </a:rPr>
              <a:t> y </a:t>
            </a:r>
            <a:r>
              <a:rPr lang="en-US" sz="1200" b="0" i="0" dirty="0" err="1">
                <a:effectLst/>
                <a:latin typeface="Inria Sans"/>
              </a:rPr>
              <a:t>Arcas</a:t>
            </a:r>
            <a:r>
              <a:rPr lang="en-US" sz="1200" b="0" i="0" dirty="0">
                <a:effectLst/>
                <a:latin typeface="Inria Sans"/>
              </a:rPr>
              <a:t>, B. 2017.   Communication-efficient learning of deep networks from decentralized data. In Artificial Intelligence and Statistics,1273–1282. PMLR</a:t>
            </a:r>
            <a:endParaRPr lang="it-IT" sz="1200" b="0" i="0" dirty="0">
              <a:effectLst/>
              <a:latin typeface="Inria Sans"/>
            </a:endParaRPr>
          </a:p>
        </p:txBody>
      </p:sp>
      <p:pic>
        <p:nvPicPr>
          <p:cNvPr id="49" name="Immagine 48">
            <a:extLst>
              <a:ext uri="{FF2B5EF4-FFF2-40B4-BE49-F238E27FC236}">
                <a16:creationId xmlns:a16="http://schemas.microsoft.com/office/drawing/2014/main" id="{A989F334-A1BC-35EF-6F3E-A8C7A64D12A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4088" y="3698969"/>
            <a:ext cx="189026" cy="206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2993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41376A-117B-A32D-CE0F-2624DF07B7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675F7-5592-9508-0123-C46BC3A59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 more </a:t>
            </a:r>
            <a:r>
              <a:rPr lang="it-IT" dirty="0" err="1"/>
              <a:t>realistic</a:t>
            </a:r>
            <a:r>
              <a:rPr lang="it-IT" dirty="0"/>
              <a:t> scenario</a:t>
            </a:r>
            <a:endParaRPr lang="en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08D456-694B-9A7F-73F6-49E3E7804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C45FDB-A281-2F4E-8999-F05EC7B0086D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E63213"/>
                </a:solidFill>
                <a:effectLst/>
                <a:uLnTx/>
                <a:uFillTx/>
                <a:latin typeface="Inria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E63213"/>
              </a:solidFill>
              <a:effectLst/>
              <a:uLnTx/>
              <a:uFillTx/>
              <a:latin typeface="Inria Sans" pitchFamily="2" charset="77"/>
              <a:ea typeface="+mn-ea"/>
              <a:cs typeface="+mn-cs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E55E9F9-3FD1-20F3-6C53-BFC45DF2A107}"/>
              </a:ext>
            </a:extLst>
          </p:cNvPr>
          <p:cNvSpPr txBox="1"/>
          <p:nvPr/>
        </p:nvSpPr>
        <p:spPr>
          <a:xfrm>
            <a:off x="518337" y="1585587"/>
            <a:ext cx="860439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buClr>
                <a:srgbClr val="E63312"/>
              </a:buClr>
            </a:pPr>
            <a:r>
              <a:rPr lang="en-US" sz="3200" dirty="0">
                <a:latin typeface="Inria Sans"/>
              </a:rPr>
              <a:t>Gradients are computed on batches</a:t>
            </a: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3200" dirty="0">
                <a:latin typeface="Inria Sans"/>
              </a:rPr>
              <a:t>The attacker observes:</a:t>
            </a: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endParaRPr lang="en-US" sz="3200" dirty="0">
              <a:latin typeface="Inria Sans"/>
            </a:endParaRPr>
          </a:p>
          <a:p>
            <a:pPr lvl="1">
              <a:buClr>
                <a:srgbClr val="E63312"/>
              </a:buClr>
            </a:pPr>
            <a:endParaRPr lang="en-US" sz="3200" dirty="0">
              <a:latin typeface="Inria Sans"/>
            </a:endParaRP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endParaRPr lang="en-US" sz="3200" dirty="0">
              <a:latin typeface="Inria Sans"/>
            </a:endParaRP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3200" dirty="0">
                <a:latin typeface="Inria Sans"/>
              </a:rPr>
              <a:t>And recovers:</a:t>
            </a: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endParaRPr lang="en-US" sz="3200" dirty="0">
              <a:latin typeface="Inria Sans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5A12067-59A8-E992-21F7-5DEAC4E4B09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984" y="2805464"/>
            <a:ext cx="3872621" cy="623536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FAE51C23-E421-1E92-9988-9BA61521092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397" y="2795946"/>
            <a:ext cx="3295280" cy="642572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EBD4C552-261B-E341-25A6-A3F72970AF2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381" y="4733717"/>
            <a:ext cx="5368597" cy="782600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DBBE348D-D014-901A-69CA-ED331835FEE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057" y="4633214"/>
            <a:ext cx="2392757" cy="98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5351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979D4-23A3-7136-6BB7-0483AA85B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37376-EED5-A456-5F8A-E10E9B71A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err="1"/>
              <a:t>Existing</a:t>
            </a:r>
            <a:r>
              <a:rPr lang="it-IT" dirty="0"/>
              <a:t> </a:t>
            </a:r>
            <a:r>
              <a:rPr lang="it-IT" dirty="0" err="1"/>
              <a:t>analytical</a:t>
            </a:r>
            <a:r>
              <a:rPr lang="it-IT" dirty="0"/>
              <a:t> </a:t>
            </a:r>
            <a:r>
              <a:rPr lang="it-IT" dirty="0" err="1"/>
              <a:t>attacks</a:t>
            </a:r>
            <a:r>
              <a:rPr lang="it-IT" dirty="0"/>
              <a:t> </a:t>
            </a:r>
            <a:endParaRPr lang="en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95C442-8874-09AF-F2FA-5CD504410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C45FDB-A281-2F4E-8999-F05EC7B0086D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E63213"/>
                </a:solidFill>
                <a:effectLst/>
                <a:uLnTx/>
                <a:uFillTx/>
                <a:latin typeface="Inria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srgbClr val="E63213"/>
              </a:solidFill>
              <a:effectLst/>
              <a:uLnTx/>
              <a:uFillTx/>
              <a:latin typeface="Inria Sans" pitchFamily="2" charset="77"/>
              <a:ea typeface="+mn-ea"/>
              <a:cs typeface="+mn-cs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DBFCB83-4858-6460-A8DC-68500B9E4D89}"/>
              </a:ext>
            </a:extLst>
          </p:cNvPr>
          <p:cNvSpPr txBox="1"/>
          <p:nvPr/>
        </p:nvSpPr>
        <p:spPr>
          <a:xfrm>
            <a:off x="151485" y="1679950"/>
            <a:ext cx="1160206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3200" dirty="0">
                <a:latin typeface="Inria Sans" pitchFamily="2" charset="77"/>
              </a:rPr>
              <a:t>Malicious server</a:t>
            </a: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3200" dirty="0">
                <a:latin typeface="Inria Sans" pitchFamily="2" charset="77"/>
              </a:rPr>
              <a:t>Require prior knowledge on dataset</a:t>
            </a:r>
          </a:p>
          <a:p>
            <a:pPr lvl="1">
              <a:buClr>
                <a:srgbClr val="E63312"/>
              </a:buClr>
            </a:pPr>
            <a:endParaRPr lang="en-US" sz="3200" dirty="0">
              <a:latin typeface="Inria Sans" pitchFamily="2" charset="77"/>
            </a:endParaRP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endParaRPr lang="en-US" sz="3200" dirty="0">
              <a:latin typeface="Inria Sans" pitchFamily="2" charset="77"/>
            </a:endParaRP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3200" dirty="0">
                <a:latin typeface="Inria Sans" pitchFamily="2" charset="77"/>
              </a:rPr>
              <a:t>Two threat models:</a:t>
            </a:r>
          </a:p>
          <a:p>
            <a:pPr marL="1371600" lvl="2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3200" dirty="0">
                <a:solidFill>
                  <a:srgbClr val="FF0000"/>
                </a:solidFill>
                <a:latin typeface="Inria Sans" pitchFamily="2" charset="77"/>
              </a:rPr>
              <a:t>Parameters modifications (Sparsity-based) [4]</a:t>
            </a:r>
          </a:p>
          <a:p>
            <a:pPr marL="1371600" lvl="2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3200" dirty="0">
                <a:latin typeface="Inria Sans" pitchFamily="2" charset="77"/>
              </a:rPr>
              <a:t>Architectural changes [9] </a:t>
            </a:r>
          </a:p>
          <a:p>
            <a:pPr marL="1371600" lvl="2" indent="-457200">
              <a:buClr>
                <a:srgbClr val="E63312"/>
              </a:buClr>
              <a:buFont typeface="Wingdings" pitchFamily="2" charset="2"/>
              <a:buChar char="Ø"/>
            </a:pPr>
            <a:endParaRPr lang="en-US" sz="3200" dirty="0">
              <a:latin typeface="Inria Sans" pitchFamily="2" charset="77"/>
            </a:endParaRP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endParaRPr lang="en-US" sz="3200" dirty="0">
              <a:latin typeface="Inria Sans" pitchFamily="2" charset="77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9849277-7D6F-CA80-D17B-348220B15C69}"/>
              </a:ext>
            </a:extLst>
          </p:cNvPr>
          <p:cNvSpPr txBox="1"/>
          <p:nvPr/>
        </p:nvSpPr>
        <p:spPr>
          <a:xfrm>
            <a:off x="609600" y="5940852"/>
            <a:ext cx="1024801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Inria Sans"/>
              </a:rPr>
              <a:t>[4] Boenisch, F.; Dziedzic, A.; Schuster, R.; </a:t>
            </a:r>
            <a:r>
              <a:rPr lang="en-US" sz="1200" dirty="0" err="1">
                <a:latin typeface="Inria Sans"/>
              </a:rPr>
              <a:t>Shamsabadi</a:t>
            </a:r>
            <a:r>
              <a:rPr lang="en-US" sz="1200" dirty="0">
                <a:latin typeface="Inria Sans"/>
              </a:rPr>
              <a:t>, A. S.; </a:t>
            </a:r>
            <a:r>
              <a:rPr lang="en-US" sz="1200" dirty="0" err="1">
                <a:latin typeface="Inria Sans"/>
              </a:rPr>
              <a:t>Shumailov</a:t>
            </a:r>
            <a:r>
              <a:rPr lang="en-US" sz="1200" dirty="0">
                <a:latin typeface="Inria Sans"/>
              </a:rPr>
              <a:t>,  I.;  and  </a:t>
            </a:r>
            <a:r>
              <a:rPr lang="en-US" sz="1200" dirty="0" err="1">
                <a:latin typeface="Inria Sans"/>
              </a:rPr>
              <a:t>Papernot</a:t>
            </a:r>
            <a:r>
              <a:rPr lang="en-US" sz="1200" dirty="0">
                <a:latin typeface="Inria Sans"/>
              </a:rPr>
              <a:t>,  N.  2023.   When  the  Curious  Abandon Honesty: Federated Learning Is Not Private. In2023 IEEE 8th European Symposium on Security and Privacy (</a:t>
            </a:r>
            <a:r>
              <a:rPr lang="en-US" sz="1200" dirty="0" err="1">
                <a:latin typeface="Inria Sans"/>
              </a:rPr>
              <a:t>EuroS&amp;P</a:t>
            </a:r>
            <a:r>
              <a:rPr lang="en-US" sz="1200" dirty="0">
                <a:latin typeface="Inria Sans"/>
              </a:rPr>
              <a:t>), 175–199</a:t>
            </a:r>
            <a:r>
              <a:rPr lang="en-US" sz="1200" dirty="0"/>
              <a:t>.</a:t>
            </a:r>
          </a:p>
          <a:p>
            <a:r>
              <a:rPr lang="en-US" sz="1200" dirty="0">
                <a:latin typeface="Inria Sans"/>
              </a:rPr>
              <a:t>[9] Fowl, L., </a:t>
            </a:r>
            <a:r>
              <a:rPr lang="en-US" sz="1200" dirty="0" err="1">
                <a:latin typeface="Inria Sans"/>
              </a:rPr>
              <a:t>Geiping</a:t>
            </a:r>
            <a:r>
              <a:rPr lang="en-US" sz="1200" dirty="0">
                <a:latin typeface="Inria Sans"/>
              </a:rPr>
              <a:t>, J., Czaja, W., Goldblum M., &amp; Goldstein, T. (</a:t>
            </a:r>
            <a:r>
              <a:rPr lang="en-US" sz="1200" dirty="0"/>
              <a:t>2022</a:t>
            </a:r>
            <a:r>
              <a:rPr lang="en-US" sz="1200" dirty="0">
                <a:latin typeface="Inria Sans"/>
              </a:rPr>
              <a:t>). </a:t>
            </a:r>
            <a:r>
              <a:rPr lang="en-US" sz="1200" dirty="0"/>
              <a:t>Robbing the fed: Directly obtaining private data in federated learning with modified models. In International Conference on Learning Representations</a:t>
            </a:r>
          </a:p>
        </p:txBody>
      </p:sp>
    </p:spTree>
    <p:extLst>
      <p:ext uri="{BB962C8B-B14F-4D97-AF65-F5344CB8AC3E}">
        <p14:creationId xmlns:p14="http://schemas.microsoft.com/office/powerpoint/2010/main" val="23582664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6D0EB6-D8B4-D674-4998-6D5490704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62535-A082-B045-B42A-E6BFBEE02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Sparsity-based</a:t>
            </a:r>
            <a:r>
              <a:rPr lang="it-IT" dirty="0"/>
              <a:t> </a:t>
            </a:r>
            <a:r>
              <a:rPr lang="it-IT" dirty="0" err="1"/>
              <a:t>attacks</a:t>
            </a:r>
            <a:r>
              <a:rPr lang="it-IT" dirty="0"/>
              <a:t> </a:t>
            </a:r>
            <a:endParaRPr lang="en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E951F1-8F9D-0224-FC22-1FAD244F9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C45FDB-A281-2F4E-8999-F05EC7B0086D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E63213"/>
                </a:solidFill>
                <a:effectLst/>
                <a:uLnTx/>
                <a:uFillTx/>
                <a:latin typeface="Inria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srgbClr val="E63213"/>
              </a:solidFill>
              <a:effectLst/>
              <a:uLnTx/>
              <a:uFillTx/>
              <a:latin typeface="Inria Sans" pitchFamily="2" charset="77"/>
              <a:ea typeface="+mn-ea"/>
              <a:cs typeface="+mn-cs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6CC571A-A8D9-1163-C2EB-57F9C0414C1F}"/>
              </a:ext>
            </a:extLst>
          </p:cNvPr>
          <p:cNvSpPr txBox="1"/>
          <p:nvPr/>
        </p:nvSpPr>
        <p:spPr>
          <a:xfrm>
            <a:off x="151485" y="1679950"/>
            <a:ext cx="1160206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3200" dirty="0">
                <a:latin typeface="Inria Sans" pitchFamily="2" charset="77"/>
              </a:rPr>
              <a:t>Exploit sparseness induced by the </a:t>
            </a:r>
            <a:r>
              <a:rPr lang="en-US" sz="3200" dirty="0" err="1">
                <a:latin typeface="Inria Sans" pitchFamily="2" charset="77"/>
              </a:rPr>
              <a:t>ReLU</a:t>
            </a:r>
            <a:endParaRPr lang="en-US" sz="3200" dirty="0">
              <a:latin typeface="Inria Sans" pitchFamily="2" charset="77"/>
            </a:endParaRP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3200" dirty="0">
                <a:latin typeface="Inria Sans" pitchFamily="2" charset="77"/>
              </a:rPr>
              <a:t>Batch </a:t>
            </a:r>
          </a:p>
          <a:p>
            <a:pPr lvl="1">
              <a:buClr>
                <a:srgbClr val="E63312"/>
              </a:buClr>
            </a:pPr>
            <a:endParaRPr lang="en-US" sz="3200" dirty="0">
              <a:latin typeface="Inria Sans" pitchFamily="2" charset="77"/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8D745468-D93D-1255-5190-79BEB820FDB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038" y="2283810"/>
            <a:ext cx="3821607" cy="343586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id="{EE9C1ED7-B66D-3051-94F3-1BC007B7A08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87" y="3270345"/>
            <a:ext cx="2098817" cy="338046"/>
          </a:xfrm>
          <a:prstGeom prst="rect">
            <a:avLst/>
          </a:prstGeom>
        </p:spPr>
      </p:pic>
      <p:pic>
        <p:nvPicPr>
          <p:cNvPr id="36" name="Immagine 35">
            <a:extLst>
              <a:ext uri="{FF2B5EF4-FFF2-40B4-BE49-F238E27FC236}">
                <a16:creationId xmlns:a16="http://schemas.microsoft.com/office/drawing/2014/main" id="{75B1BA63-BB7A-D4C4-E3C3-76983C9AA3D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87" y="4262929"/>
            <a:ext cx="5573363" cy="350098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F8466EF3-3BC2-1D95-7181-FA4AA4BF47C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38543" y="2233010"/>
            <a:ext cx="4515007" cy="371185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CasellaDiTesto 6">
                <a:extLst>
                  <a:ext uri="{FF2B5EF4-FFF2-40B4-BE49-F238E27FC236}">
                    <a16:creationId xmlns:a16="http://schemas.microsoft.com/office/drawing/2014/main" id="{1F11EA2C-4C99-341F-5E50-4DA7FB9BC5C0}"/>
                  </a:ext>
                </a:extLst>
              </p:cNvPr>
              <p:cNvSpPr txBox="1"/>
              <p:nvPr/>
            </p:nvSpPr>
            <p:spPr>
              <a:xfrm>
                <a:off x="7238543" y="5915899"/>
                <a:ext cx="60960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:r>
                  <a:rPr lang="en-US" sz="1800" dirty="0">
                    <a:solidFill>
                      <a:srgbClr val="FF0000"/>
                    </a:solidFill>
                    <a:latin typeface="Inria Sans" pitchFamily="2" charset="77"/>
                    <a:ea typeface="+mj-ea"/>
                    <a:cs typeface="+mj-cs"/>
                  </a:rPr>
                  <a:t>Figure</a:t>
                </a:r>
                <a:r>
                  <a:rPr lang="en-US" sz="1800" dirty="0">
                    <a:solidFill>
                      <a:srgbClr val="384257"/>
                    </a:solidFill>
                    <a:latin typeface="Inria Sans" pitchFamily="2" charset="77"/>
                    <a:ea typeface="+mj-ea"/>
                    <a:cs typeface="+mj-cs"/>
                  </a:rPr>
                  <a:t>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1800" b="1" i="1" smtClean="0">
                            <a:solidFill>
                              <a:srgbClr val="384257"/>
                            </a:solidFill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</m:ctrlPr>
                      </m:sSubPr>
                      <m:e>
                        <m:r>
                          <a:rPr lang="it-IT" sz="1800" b="1" i="0" smtClean="0">
                            <a:solidFill>
                              <a:srgbClr val="384257"/>
                            </a:solidFill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𝐖</m:t>
                        </m:r>
                      </m:e>
                      <m:sub>
                        <m:r>
                          <a:rPr lang="it-IT" sz="1800" b="0" i="1" smtClean="0">
                            <a:solidFill>
                              <a:srgbClr val="384257"/>
                            </a:solidFill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it-IT" dirty="0">
                    <a:solidFill>
                      <a:srgbClr val="384257"/>
                    </a:solidFill>
                    <a:latin typeface="Inria Sans" pitchFamily="2" charset="77"/>
                    <a:ea typeface="+mj-ea"/>
                    <a:cs typeface="+mj-cs"/>
                  </a:rPr>
                  <a:t> </a:t>
                </a:r>
                <a:r>
                  <a:rPr lang="en-US" sz="1800" dirty="0">
                    <a:solidFill>
                      <a:srgbClr val="384257"/>
                    </a:solidFill>
                    <a:latin typeface="Inria Sans" pitchFamily="2" charset="77"/>
                    <a:ea typeface="+mj-ea"/>
                    <a:cs typeface="+mj-cs"/>
                  </a:rPr>
                  <a:t>distribution from [4]</a:t>
                </a:r>
              </a:p>
            </p:txBody>
          </p:sp>
        </mc:Choice>
        <mc:Fallback xmlns="">
          <p:sp>
            <p:nvSpPr>
              <p:cNvPr id="7" name="CasellaDiTesto 6">
                <a:extLst>
                  <a:ext uri="{FF2B5EF4-FFF2-40B4-BE49-F238E27FC236}">
                    <a16:creationId xmlns:a16="http://schemas.microsoft.com/office/drawing/2014/main" id="{1F11EA2C-4C99-341F-5E50-4DA7FB9BC5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8543" y="5915899"/>
                <a:ext cx="6096000" cy="369332"/>
              </a:xfrm>
              <a:prstGeom prst="rect">
                <a:avLst/>
              </a:prstGeom>
              <a:blipFill>
                <a:blip r:embed="rId10"/>
                <a:stretch>
                  <a:fillRect l="-800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CasellaDiTesto 7">
            <a:extLst>
              <a:ext uri="{FF2B5EF4-FFF2-40B4-BE49-F238E27FC236}">
                <a16:creationId xmlns:a16="http://schemas.microsoft.com/office/drawing/2014/main" id="{FE051B24-1CB6-02C2-B110-0F4541A7AE95}"/>
              </a:ext>
            </a:extLst>
          </p:cNvPr>
          <p:cNvSpPr txBox="1"/>
          <p:nvPr/>
        </p:nvSpPr>
        <p:spPr>
          <a:xfrm>
            <a:off x="609600" y="6291831"/>
            <a:ext cx="102480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Inria Sans"/>
              </a:rPr>
              <a:t>[4] Boenisch, F.; Dziedzic, A.; Schuster, R.; </a:t>
            </a:r>
            <a:r>
              <a:rPr lang="en-US" sz="1200" dirty="0" err="1">
                <a:latin typeface="Inria Sans"/>
              </a:rPr>
              <a:t>Shamsabadi</a:t>
            </a:r>
            <a:r>
              <a:rPr lang="en-US" sz="1200" dirty="0">
                <a:latin typeface="Inria Sans"/>
              </a:rPr>
              <a:t>, A. S.; </a:t>
            </a:r>
            <a:r>
              <a:rPr lang="en-US" sz="1200" dirty="0" err="1">
                <a:latin typeface="Inria Sans"/>
              </a:rPr>
              <a:t>Shumailov</a:t>
            </a:r>
            <a:r>
              <a:rPr lang="en-US" sz="1200" dirty="0">
                <a:latin typeface="Inria Sans"/>
              </a:rPr>
              <a:t>,  I.;  and  </a:t>
            </a:r>
            <a:r>
              <a:rPr lang="en-US" sz="1200" dirty="0" err="1">
                <a:latin typeface="Inria Sans"/>
              </a:rPr>
              <a:t>Papernot</a:t>
            </a:r>
            <a:r>
              <a:rPr lang="en-US" sz="1200" dirty="0">
                <a:latin typeface="Inria Sans"/>
              </a:rPr>
              <a:t>,  N.  2023.   When  the  Curious  Abandon Honesty: Federated Learning Is Not Private. In2023 IEEE 8th European Symposium on Security and Privacy (</a:t>
            </a:r>
            <a:r>
              <a:rPr lang="en-US" sz="1200" dirty="0" err="1">
                <a:latin typeface="Inria Sans"/>
              </a:rPr>
              <a:t>EuroS&amp;P</a:t>
            </a:r>
            <a:r>
              <a:rPr lang="en-US" sz="1200" dirty="0">
                <a:latin typeface="Inria Sans"/>
              </a:rPr>
              <a:t>), 175–199</a:t>
            </a:r>
            <a:r>
              <a:rPr lang="en-US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835724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FE8EFD-8A99-7006-87BD-22F9443B4B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0D19E-648C-57BC-8DCF-0B94330EB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8389" y="2857500"/>
            <a:ext cx="7492563" cy="1143000"/>
          </a:xfrm>
        </p:spPr>
        <p:txBody>
          <a:bodyPr>
            <a:noAutofit/>
          </a:bodyPr>
          <a:lstStyle/>
          <a:p>
            <a:pPr algn="ctr"/>
            <a:r>
              <a:rPr lang="it-IT" sz="4800" dirty="0" err="1"/>
              <a:t>Our</a:t>
            </a:r>
            <a:r>
              <a:rPr lang="it-IT" sz="4800" dirty="0"/>
              <a:t> </a:t>
            </a:r>
            <a:r>
              <a:rPr lang="it-IT" sz="4800" dirty="0" err="1"/>
              <a:t>contributions</a:t>
            </a:r>
            <a:endParaRPr lang="en-FR" sz="4800" dirty="0"/>
          </a:p>
        </p:txBody>
      </p:sp>
    </p:spTree>
    <p:extLst>
      <p:ext uri="{BB962C8B-B14F-4D97-AF65-F5344CB8AC3E}">
        <p14:creationId xmlns:p14="http://schemas.microsoft.com/office/powerpoint/2010/main" val="31496169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14E5A2-9DD7-36DA-ED60-A8D886AFA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98C4A-A1C0-6281-CB84-9B1066DB6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Contributions</a:t>
            </a:r>
            <a:endParaRPr lang="en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8F2C6C-17B7-0A04-EF35-1C1F4A362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C45FDB-A281-2F4E-8999-F05EC7B0086D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E63213"/>
                </a:solidFill>
                <a:effectLst/>
                <a:uLnTx/>
                <a:uFillTx/>
                <a:latin typeface="Inria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srgbClr val="E63213"/>
              </a:solidFill>
              <a:effectLst/>
              <a:uLnTx/>
              <a:uFillTx/>
              <a:latin typeface="Inria Sans" pitchFamily="2" charset="77"/>
              <a:ea typeface="+mn-ea"/>
              <a:cs typeface="+mn-cs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72AD64E-EF65-EC21-BC8B-BDB7C93BED0A}"/>
              </a:ext>
            </a:extLst>
          </p:cNvPr>
          <p:cNvSpPr txBox="1"/>
          <p:nvPr/>
        </p:nvSpPr>
        <p:spPr>
          <a:xfrm>
            <a:off x="98322" y="1880135"/>
            <a:ext cx="11602065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3200" dirty="0">
                <a:latin typeface="Inria Sans" pitchFamily="2" charset="77"/>
              </a:rPr>
              <a:t>Analytical upper bound on the accuracy of existing sparsity-based attacks on random data</a:t>
            </a:r>
          </a:p>
          <a:p>
            <a:pPr lvl="1">
              <a:buClr>
                <a:srgbClr val="E63312"/>
              </a:buClr>
            </a:pPr>
            <a:endParaRPr lang="en-US" sz="3200" dirty="0">
              <a:latin typeface="Inria Sans" pitchFamily="2" charset="77"/>
            </a:endParaRP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endParaRPr lang="en-US" sz="2400" dirty="0">
              <a:latin typeface="Inria Sans" pitchFamily="2" charset="77"/>
            </a:endParaRPr>
          </a:p>
          <a:p>
            <a:pPr lvl="1">
              <a:buClr>
                <a:srgbClr val="E63312"/>
              </a:buClr>
            </a:pPr>
            <a:endParaRPr lang="en-US" sz="3200" dirty="0">
              <a:latin typeface="Inri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3486386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6708EA-DFC0-E7EA-A51F-1D309D430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703DD-40DA-2769-CC7F-D04BE38C1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Geometric</a:t>
            </a:r>
            <a:r>
              <a:rPr lang="it-IT" dirty="0"/>
              <a:t> </a:t>
            </a:r>
            <a:r>
              <a:rPr lang="it-IT" dirty="0" err="1"/>
              <a:t>interpretation</a:t>
            </a:r>
            <a:endParaRPr lang="en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377DB1-6693-4D0B-1A4C-6B7966620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C45FDB-A281-2F4E-8999-F05EC7B0086D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E63213"/>
                </a:solidFill>
                <a:effectLst/>
                <a:uLnTx/>
                <a:uFillTx/>
                <a:latin typeface="Inria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srgbClr val="E63213"/>
              </a:solidFill>
              <a:effectLst/>
              <a:uLnTx/>
              <a:uFillTx/>
              <a:latin typeface="Inria Sans" pitchFamily="2" charset="77"/>
              <a:ea typeface="+mn-ea"/>
              <a:cs typeface="+mn-cs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BB15820-15E1-9EBB-E0C0-5C565EFD1580}"/>
              </a:ext>
            </a:extLst>
          </p:cNvPr>
          <p:cNvSpPr txBox="1"/>
          <p:nvPr/>
        </p:nvSpPr>
        <p:spPr>
          <a:xfrm>
            <a:off x="151485" y="1679950"/>
            <a:ext cx="11602065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3200" dirty="0">
                <a:latin typeface="Inria Sans" pitchFamily="2" charset="77"/>
              </a:rPr>
              <a:t>Exploit sparseness induced by the </a:t>
            </a:r>
            <a:r>
              <a:rPr lang="en-US" sz="3200" dirty="0" err="1">
                <a:latin typeface="Inria Sans" pitchFamily="2" charset="77"/>
              </a:rPr>
              <a:t>ReLU</a:t>
            </a:r>
            <a:endParaRPr lang="en-US" sz="3200" dirty="0">
              <a:latin typeface="Inria Sans" pitchFamily="2" charset="77"/>
            </a:endParaRP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3200" dirty="0">
                <a:latin typeface="Inria Sans" pitchFamily="2" charset="77"/>
              </a:rPr>
              <a:t>Batch </a:t>
            </a: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endParaRPr lang="en-US" sz="3200" dirty="0">
              <a:latin typeface="Inria Sans" pitchFamily="2" charset="77"/>
            </a:endParaRP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endParaRPr lang="en-US" sz="3200" dirty="0">
              <a:latin typeface="Inria Sans" pitchFamily="2" charset="77"/>
            </a:endParaRP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endParaRPr lang="en-US" sz="3200" dirty="0">
              <a:latin typeface="Inria Sans" pitchFamily="2" charset="77"/>
            </a:endParaRP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endParaRPr lang="en-US" sz="3200" dirty="0">
              <a:latin typeface="Inria Sans" pitchFamily="2" charset="77"/>
            </a:endParaRP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endParaRPr lang="en-US" sz="3200" dirty="0">
              <a:latin typeface="Inria Sans" pitchFamily="2" charset="77"/>
            </a:endParaRPr>
          </a:p>
          <a:p>
            <a:pPr lvl="1">
              <a:buClr>
                <a:srgbClr val="E63312"/>
              </a:buClr>
            </a:pPr>
            <a:endParaRPr lang="en-US" sz="3200" dirty="0">
              <a:latin typeface="Inria Sans" pitchFamily="2" charset="77"/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AF827F9B-44A9-E6B4-6D4E-5F25EC0A76B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038" y="2283810"/>
            <a:ext cx="3821607" cy="343586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id="{11E4F609-EA15-96A6-297D-DD485BBA871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87" y="3270345"/>
            <a:ext cx="2098817" cy="338046"/>
          </a:xfrm>
          <a:prstGeom prst="rect">
            <a:avLst/>
          </a:prstGeom>
        </p:spPr>
      </p:pic>
      <p:pic>
        <p:nvPicPr>
          <p:cNvPr id="36" name="Immagine 35">
            <a:extLst>
              <a:ext uri="{FF2B5EF4-FFF2-40B4-BE49-F238E27FC236}">
                <a16:creationId xmlns:a16="http://schemas.microsoft.com/office/drawing/2014/main" id="{2708A9E4-30E5-594B-55B0-F25D21F803E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87" y="4262929"/>
            <a:ext cx="5573363" cy="350098"/>
          </a:xfrm>
          <a:prstGeom prst="rect">
            <a:avLst/>
          </a:prstGeom>
        </p:spPr>
      </p:pic>
      <p:pic>
        <p:nvPicPr>
          <p:cNvPr id="11" name="Immagine 10" descr="Immagine che contiene schermata, testo, grafica, cartone animato&#10;&#10;Il contenuto generato dall'IA potrebbe non essere corretto.">
            <a:extLst>
              <a:ext uri="{FF2B5EF4-FFF2-40B4-BE49-F238E27FC236}">
                <a16:creationId xmlns:a16="http://schemas.microsoft.com/office/drawing/2014/main" id="{42F29C05-5516-0EB5-0987-A696F9762B1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6591" y="2289662"/>
            <a:ext cx="4588963" cy="2976085"/>
          </a:xfrm>
          <a:prstGeom prst="rect">
            <a:avLst/>
          </a:prstGeom>
        </p:spPr>
      </p:pic>
      <p:pic>
        <p:nvPicPr>
          <p:cNvPr id="25" name="Immagine 24">
            <a:extLst>
              <a:ext uri="{FF2B5EF4-FFF2-40B4-BE49-F238E27FC236}">
                <a16:creationId xmlns:a16="http://schemas.microsoft.com/office/drawing/2014/main" id="{E7B20C3D-1A3F-AB58-9D15-F67C9009B0D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87" y="5314958"/>
            <a:ext cx="4799593" cy="396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8222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BAF90-C6F9-DEE6-2391-D572A4EE5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D5B9F-6C11-E500-7AAE-A75E1FBC8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Limitations</a:t>
            </a:r>
            <a:endParaRPr lang="en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567982-DE11-8A12-4F93-824275451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C45FDB-A281-2F4E-8999-F05EC7B0086D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E63213"/>
                </a:solidFill>
                <a:effectLst/>
                <a:uLnTx/>
                <a:uFillTx/>
                <a:latin typeface="Inria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srgbClr val="E63213"/>
              </a:solidFill>
              <a:effectLst/>
              <a:uLnTx/>
              <a:uFillTx/>
              <a:latin typeface="Inria Sans" pitchFamily="2" charset="77"/>
              <a:ea typeface="+mn-ea"/>
              <a:cs typeface="+mn-cs"/>
            </a:endParaRPr>
          </a:p>
        </p:txBody>
      </p:sp>
      <p:pic>
        <p:nvPicPr>
          <p:cNvPr id="9" name="Immagine 8" descr="Immagine che contiene schermata, linea&#10;&#10;Il contenuto generato dall'IA potrebbe non essere corretto.">
            <a:extLst>
              <a:ext uri="{FF2B5EF4-FFF2-40B4-BE49-F238E27FC236}">
                <a16:creationId xmlns:a16="http://schemas.microsoft.com/office/drawing/2014/main" id="{841929D6-A7C6-0E59-9A72-0151CECAB7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3982" y="2604777"/>
            <a:ext cx="5505618" cy="3716292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AF1BCBD3-D410-36CE-2148-13329D5C4590}"/>
              </a:ext>
            </a:extLst>
          </p:cNvPr>
          <p:cNvSpPr txBox="1"/>
          <p:nvPr/>
        </p:nvSpPr>
        <p:spPr>
          <a:xfrm>
            <a:off x="217785" y="1118966"/>
            <a:ext cx="1209367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endParaRPr lang="en-US" sz="3200" dirty="0">
              <a:latin typeface="Inria Sans" pitchFamily="2" charset="77"/>
            </a:endParaRP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3200" dirty="0">
                <a:latin typeface="Inria Sans" pitchFamily="2" charset="77"/>
              </a:rPr>
              <a:t>Only vertices of the convex hull can be recovered</a:t>
            </a: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endParaRPr lang="en-US" sz="3200" dirty="0">
              <a:latin typeface="Inria Sans" pitchFamily="2" charset="77"/>
            </a:endParaRPr>
          </a:p>
        </p:txBody>
      </p: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383E66DD-872C-F440-3941-544946DE51E4}"/>
              </a:ext>
            </a:extLst>
          </p:cNvPr>
          <p:cNvCxnSpPr>
            <a:cxnSpLocks/>
          </p:cNvCxnSpPr>
          <p:nvPr/>
        </p:nvCxnSpPr>
        <p:spPr>
          <a:xfrm flipH="1">
            <a:off x="3383280" y="3302000"/>
            <a:ext cx="660400" cy="2255520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849AA268-C332-1FEB-BDD5-060D5BE9F100}"/>
              </a:ext>
            </a:extLst>
          </p:cNvPr>
          <p:cNvCxnSpPr>
            <a:cxnSpLocks/>
          </p:cNvCxnSpPr>
          <p:nvPr/>
        </p:nvCxnSpPr>
        <p:spPr>
          <a:xfrm flipH="1">
            <a:off x="3596640" y="4248912"/>
            <a:ext cx="3547872" cy="1578864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937E721B-4580-2024-9E9B-DFD766AE6EDC}"/>
              </a:ext>
            </a:extLst>
          </p:cNvPr>
          <p:cNvCxnSpPr>
            <a:cxnSpLocks/>
          </p:cNvCxnSpPr>
          <p:nvPr/>
        </p:nvCxnSpPr>
        <p:spPr>
          <a:xfrm flipH="1" flipV="1">
            <a:off x="4309872" y="3011424"/>
            <a:ext cx="2602992" cy="975360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1807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6EFB6-4623-3D0D-A9F2-AC22760E9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92BAC-B4DF-DC36-E2FA-31E88A89D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Limitations</a:t>
            </a:r>
            <a:endParaRPr lang="en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AAD492-A9C6-02D6-E482-997AFD31B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C45FDB-A281-2F4E-8999-F05EC7B0086D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E63213"/>
                </a:solidFill>
                <a:effectLst/>
                <a:uLnTx/>
                <a:uFillTx/>
                <a:latin typeface="Inria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srgbClr val="E63213"/>
              </a:solidFill>
              <a:effectLst/>
              <a:uLnTx/>
              <a:uFillTx/>
              <a:latin typeface="Inria Sans" pitchFamily="2" charset="77"/>
              <a:ea typeface="+mn-ea"/>
              <a:cs typeface="+mn-cs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6BF666FA-E7AD-E5C5-71B7-1C7066DB828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42" y="1717072"/>
            <a:ext cx="8655644" cy="450779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74B8F93-7AC1-F372-FCE1-C12819FA566F}"/>
              </a:ext>
            </a:extLst>
          </p:cNvPr>
          <p:cNvSpPr txBox="1"/>
          <p:nvPr/>
        </p:nvSpPr>
        <p:spPr>
          <a:xfrm>
            <a:off x="5114925" y="5129213"/>
            <a:ext cx="613821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FR" sz="3200" dirty="0">
                <a:solidFill>
                  <a:srgbClr val="FF0000"/>
                </a:solidFill>
                <a:latin typeface="Inria Sans" pitchFamily="2" charset="77"/>
                <a:ea typeface="+mj-ea"/>
                <a:cs typeface="+mj-cs"/>
              </a:rPr>
              <a:t>fraction of reconstructable inputs</a:t>
            </a:r>
          </a:p>
          <a:p>
            <a:pPr algn="ctr"/>
            <a:r>
              <a:rPr lang="en-GB" sz="3200" dirty="0">
                <a:solidFill>
                  <a:srgbClr val="FF0000"/>
                </a:solidFill>
                <a:latin typeface="Inria Sans" pitchFamily="2" charset="77"/>
                <a:ea typeface="+mj-ea"/>
                <a:cs typeface="+mj-cs"/>
              </a:rPr>
              <a:t>vanishes as n diverges</a:t>
            </a:r>
            <a:endParaRPr lang="en-FR" sz="3200" dirty="0">
              <a:solidFill>
                <a:srgbClr val="FF0000"/>
              </a:solidFill>
              <a:latin typeface="Inria Sans" pitchFamily="2" charset="77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746326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51EC60-FB9C-FCA2-4903-5360713CD6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E323B-6133-324E-4C52-0C633182D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Contributions</a:t>
            </a:r>
            <a:endParaRPr lang="en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B37C7F-AA37-ED41-E2B6-2F2C01D3C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C45FDB-A281-2F4E-8999-F05EC7B0086D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E63213"/>
                </a:solidFill>
                <a:effectLst/>
                <a:uLnTx/>
                <a:uFillTx/>
                <a:latin typeface="Inria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srgbClr val="E63213"/>
              </a:solidFill>
              <a:effectLst/>
              <a:uLnTx/>
              <a:uFillTx/>
              <a:latin typeface="Inria Sans" pitchFamily="2" charset="77"/>
              <a:ea typeface="+mn-ea"/>
              <a:cs typeface="+mn-cs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8DDF765-DB8E-BC8E-E2B1-0F79317C4C64}"/>
              </a:ext>
            </a:extLst>
          </p:cNvPr>
          <p:cNvSpPr txBox="1"/>
          <p:nvPr/>
        </p:nvSpPr>
        <p:spPr>
          <a:xfrm>
            <a:off x="98322" y="1880135"/>
            <a:ext cx="1160206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3200" dirty="0">
                <a:solidFill>
                  <a:schemeClr val="bg1">
                    <a:lumMod val="65000"/>
                  </a:schemeClr>
                </a:solidFill>
                <a:latin typeface="Inria Sans" pitchFamily="2" charset="77"/>
              </a:rPr>
              <a:t>Analytical upper bound on the accuracy of existing data reconstruction attacks on random data</a:t>
            </a: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endParaRPr lang="en-US" sz="3200" dirty="0">
              <a:latin typeface="Inria Sans" pitchFamily="2" charset="77"/>
            </a:endParaRP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3200" dirty="0">
                <a:latin typeface="Inria Sans" pitchFamily="2" charset="77"/>
              </a:rPr>
              <a:t>A perfect reconstruction algorithm for classification tasks without any prior knowledge on dataset</a:t>
            </a:r>
          </a:p>
        </p:txBody>
      </p:sp>
    </p:spTree>
    <p:extLst>
      <p:ext uri="{BB962C8B-B14F-4D97-AF65-F5344CB8AC3E}">
        <p14:creationId xmlns:p14="http://schemas.microsoft.com/office/powerpoint/2010/main" val="31664689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BA5F4-A9B4-69B1-5D9D-0897DAAF0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D66E4-CBA7-B4E7-8A1F-6AF9DFF6A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Intuition</a:t>
            </a:r>
            <a:endParaRPr lang="en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2FB264-37EC-F8AC-3674-72F47CD1F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C45FDB-A281-2F4E-8999-F05EC7B0086D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E63213"/>
                </a:solidFill>
                <a:effectLst/>
                <a:uLnTx/>
                <a:uFillTx/>
                <a:latin typeface="Inria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srgbClr val="E63213"/>
              </a:solidFill>
              <a:effectLst/>
              <a:uLnTx/>
              <a:uFillTx/>
              <a:latin typeface="Inria Sans" pitchFamily="2" charset="77"/>
              <a:ea typeface="+mn-ea"/>
              <a:cs typeface="+mn-cs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B5CE4163-7BDF-4982-F90C-83F8532CDE0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43" y="1762877"/>
            <a:ext cx="7033383" cy="319319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59039B3B-3BDA-2325-BB6D-692D113EC5F6}"/>
              </a:ext>
            </a:extLst>
          </p:cNvPr>
          <p:cNvSpPr txBox="1"/>
          <p:nvPr/>
        </p:nvSpPr>
        <p:spPr>
          <a:xfrm>
            <a:off x="272715" y="2379929"/>
            <a:ext cx="884271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2400" dirty="0">
                <a:latin typeface="Inria Sans" pitchFamily="2" charset="77"/>
              </a:rPr>
              <a:t>Translate the hyperplane to sequentially isolate inputs</a:t>
            </a: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2400" dirty="0">
                <a:latin typeface="Inria Sans" pitchFamily="2" charset="77"/>
              </a:rPr>
              <a:t>Find a series of bias values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83C0F71-C5F5-5317-A1B4-83F2528C982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7497" y="2743026"/>
            <a:ext cx="1932954" cy="432456"/>
          </a:xfrm>
          <a:prstGeom prst="rect">
            <a:avLst/>
          </a:prstGeom>
        </p:spPr>
      </p:pic>
      <p:pic>
        <p:nvPicPr>
          <p:cNvPr id="7" name="Immagine 6" descr="Immagine che contiene schermata, grafica&#10;&#10;Il contenuto generato dall'IA potrebbe non essere corretto.">
            <a:extLst>
              <a:ext uri="{FF2B5EF4-FFF2-40B4-BE49-F238E27FC236}">
                <a16:creationId xmlns:a16="http://schemas.microsoft.com/office/drawing/2014/main" id="{FAE00063-F966-EF6C-629F-882ECA35CD9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226" y="3635935"/>
            <a:ext cx="3381397" cy="2555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713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911820-0788-E4F3-930E-A279E7E61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9CC7A-CBEB-E7A2-54AA-9A11D602C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Federated</a:t>
            </a:r>
            <a:r>
              <a:rPr lang="it-IT" dirty="0"/>
              <a:t> Learning (FL)</a:t>
            </a:r>
            <a:endParaRPr lang="en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2F7A51-899D-2ACF-FAB7-B65B406D4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C45FDB-A281-2F4E-8999-F05EC7B0086D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E63213"/>
                </a:solidFill>
                <a:effectLst/>
                <a:uLnTx/>
                <a:uFillTx/>
                <a:latin typeface="Inria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srgbClr val="E63213"/>
              </a:solidFill>
              <a:effectLst/>
              <a:uLnTx/>
              <a:uFillTx/>
              <a:latin typeface="Inria Sans" pitchFamily="2" charset="77"/>
              <a:ea typeface="+mn-ea"/>
              <a:cs typeface="+mn-cs"/>
            </a:endParaRPr>
          </a:p>
        </p:txBody>
      </p:sp>
      <p:pic>
        <p:nvPicPr>
          <p:cNvPr id="131" name="Image 2 1">
            <a:extLst>
              <a:ext uri="{FF2B5EF4-FFF2-40B4-BE49-F238E27FC236}">
                <a16:creationId xmlns:a16="http://schemas.microsoft.com/office/drawing/2014/main" id="{6DF3E978-2120-27B7-E8FF-2B43CB7166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3743" y="5234290"/>
            <a:ext cx="582086" cy="769011"/>
          </a:xfrm>
          <a:prstGeom prst="rect">
            <a:avLst/>
          </a:prstGeom>
        </p:spPr>
      </p:pic>
      <p:pic>
        <p:nvPicPr>
          <p:cNvPr id="133" name="Image 2 3">
            <a:extLst>
              <a:ext uri="{FF2B5EF4-FFF2-40B4-BE49-F238E27FC236}">
                <a16:creationId xmlns:a16="http://schemas.microsoft.com/office/drawing/2014/main" id="{7C99FA18-D2D3-16B0-2D4D-BBEBA1490F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76356" y="5211333"/>
            <a:ext cx="582086" cy="769011"/>
          </a:xfrm>
          <a:prstGeom prst="rect">
            <a:avLst/>
          </a:prstGeom>
        </p:spPr>
      </p:pic>
      <p:pic>
        <p:nvPicPr>
          <p:cNvPr id="134" name="Image 2 4">
            <a:extLst>
              <a:ext uri="{FF2B5EF4-FFF2-40B4-BE49-F238E27FC236}">
                <a16:creationId xmlns:a16="http://schemas.microsoft.com/office/drawing/2014/main" id="{CC190E30-2A2B-461D-A2CD-6811F72069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17609" y="5215414"/>
            <a:ext cx="582086" cy="769011"/>
          </a:xfrm>
          <a:prstGeom prst="rect">
            <a:avLst/>
          </a:prstGeom>
        </p:spPr>
      </p:pic>
      <p:cxnSp>
        <p:nvCxnSpPr>
          <p:cNvPr id="135" name="Straight Arrow Connector 120 1">
            <a:extLst>
              <a:ext uri="{FF2B5EF4-FFF2-40B4-BE49-F238E27FC236}">
                <a16:creationId xmlns:a16="http://schemas.microsoft.com/office/drawing/2014/main" id="{04F556B2-F074-AD68-8854-2AEE9A6FE8C9}"/>
              </a:ext>
            </a:extLst>
          </p:cNvPr>
          <p:cNvCxnSpPr>
            <a:cxnSpLocks/>
            <a:stCxn id="134" idx="0"/>
          </p:cNvCxnSpPr>
          <p:nvPr/>
        </p:nvCxnSpPr>
        <p:spPr>
          <a:xfrm flipH="1" flipV="1">
            <a:off x="9897146" y="4207230"/>
            <a:ext cx="1111506" cy="1008184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Arrow Connector 120 2">
            <a:extLst>
              <a:ext uri="{FF2B5EF4-FFF2-40B4-BE49-F238E27FC236}">
                <a16:creationId xmlns:a16="http://schemas.microsoft.com/office/drawing/2014/main" id="{9846E046-69CB-04C1-2F4C-D1ADE8AF2566}"/>
              </a:ext>
            </a:extLst>
          </p:cNvPr>
          <p:cNvCxnSpPr>
            <a:cxnSpLocks/>
            <a:stCxn id="131" idx="0"/>
          </p:cNvCxnSpPr>
          <p:nvPr/>
        </p:nvCxnSpPr>
        <p:spPr>
          <a:xfrm flipV="1">
            <a:off x="7334786" y="4190283"/>
            <a:ext cx="1138702" cy="1044007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Arrow Connector 120 3">
            <a:extLst>
              <a:ext uri="{FF2B5EF4-FFF2-40B4-BE49-F238E27FC236}">
                <a16:creationId xmlns:a16="http://schemas.microsoft.com/office/drawing/2014/main" id="{6E10D57B-CC52-C485-A097-AF4ED621CA38}"/>
              </a:ext>
            </a:extLst>
          </p:cNvPr>
          <p:cNvCxnSpPr>
            <a:cxnSpLocks/>
            <a:stCxn id="133" idx="0"/>
          </p:cNvCxnSpPr>
          <p:nvPr/>
        </p:nvCxnSpPr>
        <p:spPr>
          <a:xfrm flipV="1">
            <a:off x="9167399" y="4190283"/>
            <a:ext cx="4320" cy="1021050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69" name="Group 128">
            <a:extLst>
              <a:ext uri="{FF2B5EF4-FFF2-40B4-BE49-F238E27FC236}">
                <a16:creationId xmlns:a16="http://schemas.microsoft.com/office/drawing/2014/main" id="{70F0C70F-38E4-3A58-F21B-202ABA7E4230}"/>
              </a:ext>
            </a:extLst>
          </p:cNvPr>
          <p:cNvGrpSpPr/>
          <p:nvPr/>
        </p:nvGrpSpPr>
        <p:grpSpPr>
          <a:xfrm>
            <a:off x="6953015" y="4229599"/>
            <a:ext cx="800128" cy="677656"/>
            <a:chOff x="5342775" y="5321896"/>
            <a:chExt cx="927204" cy="785281"/>
          </a:xfrm>
        </p:grpSpPr>
        <p:sp>
          <p:nvSpPr>
            <p:cNvPr id="270" name="Oval 129 1 1">
              <a:extLst>
                <a:ext uri="{FF2B5EF4-FFF2-40B4-BE49-F238E27FC236}">
                  <a16:creationId xmlns:a16="http://schemas.microsoft.com/office/drawing/2014/main" id="{FFD9F35A-95CE-C1A4-41C6-A439A78EFC53}"/>
                </a:ext>
              </a:extLst>
            </p:cNvPr>
            <p:cNvSpPr/>
            <p:nvPr/>
          </p:nvSpPr>
          <p:spPr>
            <a:xfrm>
              <a:off x="5342775" y="5526804"/>
              <a:ext cx="135205" cy="13520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1" name="Oval 130 1 1">
              <a:extLst>
                <a:ext uri="{FF2B5EF4-FFF2-40B4-BE49-F238E27FC236}">
                  <a16:creationId xmlns:a16="http://schemas.microsoft.com/office/drawing/2014/main" id="{AAE04984-B933-7A13-9046-C2B5C80E02E8}"/>
                </a:ext>
              </a:extLst>
            </p:cNvPr>
            <p:cNvSpPr/>
            <p:nvPr/>
          </p:nvSpPr>
          <p:spPr>
            <a:xfrm>
              <a:off x="5342775" y="5813944"/>
              <a:ext cx="135205" cy="13520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2" name="Oval 131 1 1">
              <a:extLst>
                <a:ext uri="{FF2B5EF4-FFF2-40B4-BE49-F238E27FC236}">
                  <a16:creationId xmlns:a16="http://schemas.microsoft.com/office/drawing/2014/main" id="{04B3B800-F0F2-145A-D5E6-C37A7C21DE77}"/>
                </a:ext>
              </a:extLst>
            </p:cNvPr>
            <p:cNvSpPr/>
            <p:nvPr/>
          </p:nvSpPr>
          <p:spPr>
            <a:xfrm>
              <a:off x="5633755" y="5321896"/>
              <a:ext cx="135205" cy="13520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3" name="Oval 132 1 1">
              <a:extLst>
                <a:ext uri="{FF2B5EF4-FFF2-40B4-BE49-F238E27FC236}">
                  <a16:creationId xmlns:a16="http://schemas.microsoft.com/office/drawing/2014/main" id="{1744EFEB-CCBD-5D76-C0C5-88DFFBE0296B}"/>
                </a:ext>
              </a:extLst>
            </p:cNvPr>
            <p:cNvSpPr/>
            <p:nvPr/>
          </p:nvSpPr>
          <p:spPr>
            <a:xfrm>
              <a:off x="5637725" y="5644471"/>
              <a:ext cx="135205" cy="13520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4" name="Oval 133 1 1">
              <a:extLst>
                <a:ext uri="{FF2B5EF4-FFF2-40B4-BE49-F238E27FC236}">
                  <a16:creationId xmlns:a16="http://schemas.microsoft.com/office/drawing/2014/main" id="{D0556C5C-7E5C-11B7-509F-85781A914126}"/>
                </a:ext>
              </a:extLst>
            </p:cNvPr>
            <p:cNvSpPr/>
            <p:nvPr/>
          </p:nvSpPr>
          <p:spPr>
            <a:xfrm>
              <a:off x="5644210" y="5971972"/>
              <a:ext cx="135205" cy="13520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275" name="Straight Arrow Connector 134 1 1">
              <a:extLst>
                <a:ext uri="{FF2B5EF4-FFF2-40B4-BE49-F238E27FC236}">
                  <a16:creationId xmlns:a16="http://schemas.microsoft.com/office/drawing/2014/main" id="{BE04675A-3207-3063-36CB-0438F1376BA3}"/>
                </a:ext>
              </a:extLst>
            </p:cNvPr>
            <p:cNvCxnSpPr>
              <a:cxnSpLocks/>
              <a:stCxn id="270" idx="6"/>
              <a:endCxn id="272" idx="3"/>
            </p:cNvCxnSpPr>
            <p:nvPr/>
          </p:nvCxnSpPr>
          <p:spPr>
            <a:xfrm flipV="1">
              <a:off x="5477980" y="5437301"/>
              <a:ext cx="175575" cy="157106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Straight Arrow Connector 135 1 1">
              <a:extLst>
                <a:ext uri="{FF2B5EF4-FFF2-40B4-BE49-F238E27FC236}">
                  <a16:creationId xmlns:a16="http://schemas.microsoft.com/office/drawing/2014/main" id="{B6E1FADB-5E33-D4BE-338A-1AEC53FEFEFB}"/>
                </a:ext>
              </a:extLst>
            </p:cNvPr>
            <p:cNvCxnSpPr>
              <a:cxnSpLocks/>
              <a:stCxn id="270" idx="5"/>
              <a:endCxn id="273" idx="2"/>
            </p:cNvCxnSpPr>
            <p:nvPr/>
          </p:nvCxnSpPr>
          <p:spPr>
            <a:xfrm>
              <a:off x="5458180" y="5642209"/>
              <a:ext cx="179545" cy="69865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" name="Straight Arrow Connector 136 1 1">
              <a:extLst>
                <a:ext uri="{FF2B5EF4-FFF2-40B4-BE49-F238E27FC236}">
                  <a16:creationId xmlns:a16="http://schemas.microsoft.com/office/drawing/2014/main" id="{05C1B5F3-583C-2346-17CE-85BC501ED29B}"/>
                </a:ext>
              </a:extLst>
            </p:cNvPr>
            <p:cNvCxnSpPr>
              <a:cxnSpLocks/>
              <a:endCxn id="273" idx="3"/>
            </p:cNvCxnSpPr>
            <p:nvPr/>
          </p:nvCxnSpPr>
          <p:spPr>
            <a:xfrm flipV="1">
              <a:off x="5473721" y="5759876"/>
              <a:ext cx="183804" cy="118302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Arrow Connector 137 1 1">
              <a:extLst>
                <a:ext uri="{FF2B5EF4-FFF2-40B4-BE49-F238E27FC236}">
                  <a16:creationId xmlns:a16="http://schemas.microsoft.com/office/drawing/2014/main" id="{B2403B57-9A04-0478-B9C1-A86AA93691AC}"/>
                </a:ext>
              </a:extLst>
            </p:cNvPr>
            <p:cNvCxnSpPr>
              <a:cxnSpLocks/>
              <a:endCxn id="274" idx="2"/>
            </p:cNvCxnSpPr>
            <p:nvPr/>
          </p:nvCxnSpPr>
          <p:spPr>
            <a:xfrm>
              <a:off x="5474010" y="5918097"/>
              <a:ext cx="170200" cy="121478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9" name="Oval 138 1 1">
              <a:extLst>
                <a:ext uri="{FF2B5EF4-FFF2-40B4-BE49-F238E27FC236}">
                  <a16:creationId xmlns:a16="http://schemas.microsoft.com/office/drawing/2014/main" id="{336D284E-68A7-4E72-AE60-51C780BDE58A}"/>
                </a:ext>
              </a:extLst>
            </p:cNvPr>
            <p:cNvSpPr/>
            <p:nvPr/>
          </p:nvSpPr>
          <p:spPr>
            <a:xfrm>
              <a:off x="5924023" y="5526804"/>
              <a:ext cx="135205" cy="13520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0" name="Oval 139 1 1">
              <a:extLst>
                <a:ext uri="{FF2B5EF4-FFF2-40B4-BE49-F238E27FC236}">
                  <a16:creationId xmlns:a16="http://schemas.microsoft.com/office/drawing/2014/main" id="{F67844EC-34F6-30DB-0E35-28A15D06C25D}"/>
                </a:ext>
              </a:extLst>
            </p:cNvPr>
            <p:cNvSpPr/>
            <p:nvPr/>
          </p:nvSpPr>
          <p:spPr>
            <a:xfrm>
              <a:off x="5924023" y="5835954"/>
              <a:ext cx="135205" cy="13520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281" name="Straight Arrow Connector 140 1 1">
              <a:extLst>
                <a:ext uri="{FF2B5EF4-FFF2-40B4-BE49-F238E27FC236}">
                  <a16:creationId xmlns:a16="http://schemas.microsoft.com/office/drawing/2014/main" id="{74E81EA6-4825-2570-5DA9-0A7718EE636E}"/>
                </a:ext>
              </a:extLst>
            </p:cNvPr>
            <p:cNvCxnSpPr>
              <a:cxnSpLocks/>
              <a:stCxn id="270" idx="4"/>
              <a:endCxn id="274" idx="1"/>
            </p:cNvCxnSpPr>
            <p:nvPr/>
          </p:nvCxnSpPr>
          <p:spPr>
            <a:xfrm>
              <a:off x="5410378" y="5662009"/>
              <a:ext cx="253632" cy="329763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" name="Straight Arrow Connector 141 1 1">
              <a:extLst>
                <a:ext uri="{FF2B5EF4-FFF2-40B4-BE49-F238E27FC236}">
                  <a16:creationId xmlns:a16="http://schemas.microsoft.com/office/drawing/2014/main" id="{5DFB0EE1-D3DD-2A3D-1518-86ABCFBC0D5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31894" y="5464953"/>
              <a:ext cx="269463" cy="368888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Arrow Connector 142 1 1">
              <a:extLst>
                <a:ext uri="{FF2B5EF4-FFF2-40B4-BE49-F238E27FC236}">
                  <a16:creationId xmlns:a16="http://schemas.microsoft.com/office/drawing/2014/main" id="{D7C90A68-5949-840F-7EA2-410E100E855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32144" y="5640515"/>
              <a:ext cx="269463" cy="368888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4" name="Straight Arrow Connector 143 1 1">
              <a:extLst>
                <a:ext uri="{FF2B5EF4-FFF2-40B4-BE49-F238E27FC236}">
                  <a16:creationId xmlns:a16="http://schemas.microsoft.com/office/drawing/2014/main" id="{0BC38D09-5CB7-80FC-7D75-EB0B6DD68038}"/>
                </a:ext>
              </a:extLst>
            </p:cNvPr>
            <p:cNvCxnSpPr>
              <a:cxnSpLocks/>
              <a:endCxn id="280" idx="0"/>
            </p:cNvCxnSpPr>
            <p:nvPr/>
          </p:nvCxnSpPr>
          <p:spPr>
            <a:xfrm>
              <a:off x="5741489" y="5457101"/>
              <a:ext cx="250137" cy="378853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" name="Straight Arrow Connector 144 1 1">
              <a:extLst>
                <a:ext uri="{FF2B5EF4-FFF2-40B4-BE49-F238E27FC236}">
                  <a16:creationId xmlns:a16="http://schemas.microsoft.com/office/drawing/2014/main" id="{F13CC25F-7E0E-3902-A7F3-965A7F9549D5}"/>
                </a:ext>
              </a:extLst>
            </p:cNvPr>
            <p:cNvCxnSpPr>
              <a:cxnSpLocks/>
              <a:endCxn id="279" idx="2"/>
            </p:cNvCxnSpPr>
            <p:nvPr/>
          </p:nvCxnSpPr>
          <p:spPr>
            <a:xfrm flipV="1">
              <a:off x="5755833" y="5594407"/>
              <a:ext cx="168190" cy="86208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" name="Straight Arrow Connector 145 1 1">
              <a:extLst>
                <a:ext uri="{FF2B5EF4-FFF2-40B4-BE49-F238E27FC236}">
                  <a16:creationId xmlns:a16="http://schemas.microsoft.com/office/drawing/2014/main" id="{59552122-D194-C6A9-F48C-B99AFDD0E9E9}"/>
                </a:ext>
              </a:extLst>
            </p:cNvPr>
            <p:cNvCxnSpPr>
              <a:cxnSpLocks/>
              <a:endCxn id="280" idx="2"/>
            </p:cNvCxnSpPr>
            <p:nvPr/>
          </p:nvCxnSpPr>
          <p:spPr>
            <a:xfrm>
              <a:off x="5771965" y="5759422"/>
              <a:ext cx="152058" cy="144135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7" name="Straight Arrow Connector 146 1 1">
              <a:extLst>
                <a:ext uri="{FF2B5EF4-FFF2-40B4-BE49-F238E27FC236}">
                  <a16:creationId xmlns:a16="http://schemas.microsoft.com/office/drawing/2014/main" id="{D600E650-835D-C522-C48C-3D74C36CF64E}"/>
                </a:ext>
              </a:extLst>
            </p:cNvPr>
            <p:cNvCxnSpPr>
              <a:cxnSpLocks/>
              <a:endCxn id="279" idx="1"/>
            </p:cNvCxnSpPr>
            <p:nvPr/>
          </p:nvCxnSpPr>
          <p:spPr>
            <a:xfrm>
              <a:off x="5779415" y="5409027"/>
              <a:ext cx="164408" cy="137577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8" name="Straight Arrow Connector 147 1 1">
              <a:extLst>
                <a:ext uri="{FF2B5EF4-FFF2-40B4-BE49-F238E27FC236}">
                  <a16:creationId xmlns:a16="http://schemas.microsoft.com/office/drawing/2014/main" id="{FB864209-227F-E227-7EDF-9DA573134324}"/>
                </a:ext>
              </a:extLst>
            </p:cNvPr>
            <p:cNvCxnSpPr>
              <a:cxnSpLocks/>
              <a:endCxn id="280" idx="3"/>
            </p:cNvCxnSpPr>
            <p:nvPr/>
          </p:nvCxnSpPr>
          <p:spPr>
            <a:xfrm flipV="1">
              <a:off x="5783577" y="5951359"/>
              <a:ext cx="160246" cy="94412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Arrow Connector 148 1 1">
              <a:extLst>
                <a:ext uri="{FF2B5EF4-FFF2-40B4-BE49-F238E27FC236}">
                  <a16:creationId xmlns:a16="http://schemas.microsoft.com/office/drawing/2014/main" id="{0A697C44-9254-356E-7E4D-297561C88DB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58631" y="5591260"/>
              <a:ext cx="206428" cy="2727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0" name="Straight Arrow Connector 149 1 1">
              <a:extLst>
                <a:ext uri="{FF2B5EF4-FFF2-40B4-BE49-F238E27FC236}">
                  <a16:creationId xmlns:a16="http://schemas.microsoft.com/office/drawing/2014/main" id="{EB6BBB84-EF81-4301-53CA-DC1C53DCF61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63551" y="5891593"/>
              <a:ext cx="206428" cy="2727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1" name="Group 128">
            <a:extLst>
              <a:ext uri="{FF2B5EF4-FFF2-40B4-BE49-F238E27FC236}">
                <a16:creationId xmlns:a16="http://schemas.microsoft.com/office/drawing/2014/main" id="{6D514FEF-D875-2932-99B4-CF807EF3F138}"/>
              </a:ext>
            </a:extLst>
          </p:cNvPr>
          <p:cNvGrpSpPr/>
          <p:nvPr/>
        </p:nvGrpSpPr>
        <p:grpSpPr>
          <a:xfrm>
            <a:off x="10782272" y="4221021"/>
            <a:ext cx="800128" cy="677656"/>
            <a:chOff x="5342775" y="5321896"/>
            <a:chExt cx="927204" cy="785281"/>
          </a:xfrm>
        </p:grpSpPr>
        <p:sp>
          <p:nvSpPr>
            <p:cNvPr id="292" name="Oval 129 2">
              <a:extLst>
                <a:ext uri="{FF2B5EF4-FFF2-40B4-BE49-F238E27FC236}">
                  <a16:creationId xmlns:a16="http://schemas.microsoft.com/office/drawing/2014/main" id="{95840A2E-EDD7-F425-52C5-4F31ED8F8DAF}"/>
                </a:ext>
              </a:extLst>
            </p:cNvPr>
            <p:cNvSpPr/>
            <p:nvPr/>
          </p:nvSpPr>
          <p:spPr>
            <a:xfrm>
              <a:off x="5342775" y="5526804"/>
              <a:ext cx="135205" cy="13520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3" name="Oval 130 2">
              <a:extLst>
                <a:ext uri="{FF2B5EF4-FFF2-40B4-BE49-F238E27FC236}">
                  <a16:creationId xmlns:a16="http://schemas.microsoft.com/office/drawing/2014/main" id="{0C81B035-0438-FDB7-64D0-99C02E0863F2}"/>
                </a:ext>
              </a:extLst>
            </p:cNvPr>
            <p:cNvSpPr/>
            <p:nvPr/>
          </p:nvSpPr>
          <p:spPr>
            <a:xfrm>
              <a:off x="5342775" y="5813944"/>
              <a:ext cx="135205" cy="13520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4" name="Oval 131 2">
              <a:extLst>
                <a:ext uri="{FF2B5EF4-FFF2-40B4-BE49-F238E27FC236}">
                  <a16:creationId xmlns:a16="http://schemas.microsoft.com/office/drawing/2014/main" id="{93A5525C-95D8-55B1-7006-70D863EB297E}"/>
                </a:ext>
              </a:extLst>
            </p:cNvPr>
            <p:cNvSpPr/>
            <p:nvPr/>
          </p:nvSpPr>
          <p:spPr>
            <a:xfrm>
              <a:off x="5633755" y="5321896"/>
              <a:ext cx="135205" cy="13520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5" name="Oval 132 2">
              <a:extLst>
                <a:ext uri="{FF2B5EF4-FFF2-40B4-BE49-F238E27FC236}">
                  <a16:creationId xmlns:a16="http://schemas.microsoft.com/office/drawing/2014/main" id="{ABA17D5D-B8C4-0DDF-31BA-10F72C914270}"/>
                </a:ext>
              </a:extLst>
            </p:cNvPr>
            <p:cNvSpPr/>
            <p:nvPr/>
          </p:nvSpPr>
          <p:spPr>
            <a:xfrm>
              <a:off x="5637725" y="5644471"/>
              <a:ext cx="135205" cy="13520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6" name="Oval 133 2">
              <a:extLst>
                <a:ext uri="{FF2B5EF4-FFF2-40B4-BE49-F238E27FC236}">
                  <a16:creationId xmlns:a16="http://schemas.microsoft.com/office/drawing/2014/main" id="{9A32B8AD-3A07-90DD-63AA-C6FD92915440}"/>
                </a:ext>
              </a:extLst>
            </p:cNvPr>
            <p:cNvSpPr/>
            <p:nvPr/>
          </p:nvSpPr>
          <p:spPr>
            <a:xfrm>
              <a:off x="5644210" y="5971972"/>
              <a:ext cx="135205" cy="13520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297" name="Straight Arrow Connector 134 2">
              <a:extLst>
                <a:ext uri="{FF2B5EF4-FFF2-40B4-BE49-F238E27FC236}">
                  <a16:creationId xmlns:a16="http://schemas.microsoft.com/office/drawing/2014/main" id="{07511012-7520-BBC5-9D10-1A58C46F35AB}"/>
                </a:ext>
              </a:extLst>
            </p:cNvPr>
            <p:cNvCxnSpPr>
              <a:cxnSpLocks/>
              <a:stCxn id="292" idx="6"/>
              <a:endCxn id="294" idx="3"/>
            </p:cNvCxnSpPr>
            <p:nvPr/>
          </p:nvCxnSpPr>
          <p:spPr>
            <a:xfrm flipV="1">
              <a:off x="5477980" y="5437301"/>
              <a:ext cx="175575" cy="157106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Arrow Connector 135 2">
              <a:extLst>
                <a:ext uri="{FF2B5EF4-FFF2-40B4-BE49-F238E27FC236}">
                  <a16:creationId xmlns:a16="http://schemas.microsoft.com/office/drawing/2014/main" id="{304B490C-F2E3-7092-8C99-5FEAAB848DA1}"/>
                </a:ext>
              </a:extLst>
            </p:cNvPr>
            <p:cNvCxnSpPr>
              <a:cxnSpLocks/>
              <a:stCxn id="292" idx="5"/>
              <a:endCxn id="295" idx="2"/>
            </p:cNvCxnSpPr>
            <p:nvPr/>
          </p:nvCxnSpPr>
          <p:spPr>
            <a:xfrm>
              <a:off x="5458180" y="5642209"/>
              <a:ext cx="179545" cy="69865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Arrow Connector 136 2">
              <a:extLst>
                <a:ext uri="{FF2B5EF4-FFF2-40B4-BE49-F238E27FC236}">
                  <a16:creationId xmlns:a16="http://schemas.microsoft.com/office/drawing/2014/main" id="{756F6239-DAC3-4907-1C13-542B2A2EFF4A}"/>
                </a:ext>
              </a:extLst>
            </p:cNvPr>
            <p:cNvCxnSpPr>
              <a:cxnSpLocks/>
              <a:endCxn id="295" idx="3"/>
            </p:cNvCxnSpPr>
            <p:nvPr/>
          </p:nvCxnSpPr>
          <p:spPr>
            <a:xfrm flipV="1">
              <a:off x="5473721" y="5759876"/>
              <a:ext cx="183804" cy="118302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0" name="Straight Arrow Connector 137 2">
              <a:extLst>
                <a:ext uri="{FF2B5EF4-FFF2-40B4-BE49-F238E27FC236}">
                  <a16:creationId xmlns:a16="http://schemas.microsoft.com/office/drawing/2014/main" id="{2A4E8339-19C2-0AF3-19D6-49A041B420F0}"/>
                </a:ext>
              </a:extLst>
            </p:cNvPr>
            <p:cNvCxnSpPr>
              <a:cxnSpLocks/>
              <a:endCxn id="296" idx="2"/>
            </p:cNvCxnSpPr>
            <p:nvPr/>
          </p:nvCxnSpPr>
          <p:spPr>
            <a:xfrm>
              <a:off x="5474010" y="5918097"/>
              <a:ext cx="170200" cy="121478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1" name="Oval 138 2">
              <a:extLst>
                <a:ext uri="{FF2B5EF4-FFF2-40B4-BE49-F238E27FC236}">
                  <a16:creationId xmlns:a16="http://schemas.microsoft.com/office/drawing/2014/main" id="{38656F16-786D-D461-359F-91B65D4D9088}"/>
                </a:ext>
              </a:extLst>
            </p:cNvPr>
            <p:cNvSpPr/>
            <p:nvPr/>
          </p:nvSpPr>
          <p:spPr>
            <a:xfrm>
              <a:off x="5924023" y="5526804"/>
              <a:ext cx="135205" cy="13520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2" name="Oval 139 2">
              <a:extLst>
                <a:ext uri="{FF2B5EF4-FFF2-40B4-BE49-F238E27FC236}">
                  <a16:creationId xmlns:a16="http://schemas.microsoft.com/office/drawing/2014/main" id="{69BF998D-E130-B743-CD59-5C5E09D6BCCD}"/>
                </a:ext>
              </a:extLst>
            </p:cNvPr>
            <p:cNvSpPr/>
            <p:nvPr/>
          </p:nvSpPr>
          <p:spPr>
            <a:xfrm>
              <a:off x="5924023" y="5835954"/>
              <a:ext cx="135205" cy="13520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303" name="Straight Arrow Connector 140 2">
              <a:extLst>
                <a:ext uri="{FF2B5EF4-FFF2-40B4-BE49-F238E27FC236}">
                  <a16:creationId xmlns:a16="http://schemas.microsoft.com/office/drawing/2014/main" id="{AF513FA0-60A3-DE6C-2DE5-9A67ED67B3BB}"/>
                </a:ext>
              </a:extLst>
            </p:cNvPr>
            <p:cNvCxnSpPr>
              <a:cxnSpLocks/>
              <a:stCxn id="292" idx="4"/>
              <a:endCxn id="296" idx="1"/>
            </p:cNvCxnSpPr>
            <p:nvPr/>
          </p:nvCxnSpPr>
          <p:spPr>
            <a:xfrm>
              <a:off x="5410378" y="5662009"/>
              <a:ext cx="253632" cy="329763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Straight Arrow Connector 141 2">
              <a:extLst>
                <a:ext uri="{FF2B5EF4-FFF2-40B4-BE49-F238E27FC236}">
                  <a16:creationId xmlns:a16="http://schemas.microsoft.com/office/drawing/2014/main" id="{4C27989A-5D66-7322-FA87-B611310C5A4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31894" y="5464953"/>
              <a:ext cx="269463" cy="368888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Straight Arrow Connector 142 2">
              <a:extLst>
                <a:ext uri="{FF2B5EF4-FFF2-40B4-BE49-F238E27FC236}">
                  <a16:creationId xmlns:a16="http://schemas.microsoft.com/office/drawing/2014/main" id="{A6837EF6-5605-0CE1-84BD-2B5D5D8E26F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32144" y="5640515"/>
              <a:ext cx="269463" cy="368888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Straight Arrow Connector 143 2">
              <a:extLst>
                <a:ext uri="{FF2B5EF4-FFF2-40B4-BE49-F238E27FC236}">
                  <a16:creationId xmlns:a16="http://schemas.microsoft.com/office/drawing/2014/main" id="{DB8EF0B0-3982-DF23-83AB-294902250041}"/>
                </a:ext>
              </a:extLst>
            </p:cNvPr>
            <p:cNvCxnSpPr>
              <a:cxnSpLocks/>
              <a:endCxn id="302" idx="0"/>
            </p:cNvCxnSpPr>
            <p:nvPr/>
          </p:nvCxnSpPr>
          <p:spPr>
            <a:xfrm>
              <a:off x="5741489" y="5457101"/>
              <a:ext cx="250137" cy="378853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Arrow Connector 144 2">
              <a:extLst>
                <a:ext uri="{FF2B5EF4-FFF2-40B4-BE49-F238E27FC236}">
                  <a16:creationId xmlns:a16="http://schemas.microsoft.com/office/drawing/2014/main" id="{65F173E7-1C6E-C414-B4FF-D402EE305A99}"/>
                </a:ext>
              </a:extLst>
            </p:cNvPr>
            <p:cNvCxnSpPr>
              <a:cxnSpLocks/>
              <a:endCxn id="301" idx="2"/>
            </p:cNvCxnSpPr>
            <p:nvPr/>
          </p:nvCxnSpPr>
          <p:spPr>
            <a:xfrm flipV="1">
              <a:off x="5755833" y="5594407"/>
              <a:ext cx="168190" cy="86208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Straight Arrow Connector 145 2">
              <a:extLst>
                <a:ext uri="{FF2B5EF4-FFF2-40B4-BE49-F238E27FC236}">
                  <a16:creationId xmlns:a16="http://schemas.microsoft.com/office/drawing/2014/main" id="{0C246834-747F-6815-568B-058CD6203F1B}"/>
                </a:ext>
              </a:extLst>
            </p:cNvPr>
            <p:cNvCxnSpPr>
              <a:cxnSpLocks/>
              <a:endCxn id="302" idx="2"/>
            </p:cNvCxnSpPr>
            <p:nvPr/>
          </p:nvCxnSpPr>
          <p:spPr>
            <a:xfrm>
              <a:off x="5771965" y="5759422"/>
              <a:ext cx="152058" cy="144135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Straight Arrow Connector 146 2">
              <a:extLst>
                <a:ext uri="{FF2B5EF4-FFF2-40B4-BE49-F238E27FC236}">
                  <a16:creationId xmlns:a16="http://schemas.microsoft.com/office/drawing/2014/main" id="{0A13C11D-5194-60CD-05EE-6DF19097AFD8}"/>
                </a:ext>
              </a:extLst>
            </p:cNvPr>
            <p:cNvCxnSpPr>
              <a:cxnSpLocks/>
              <a:endCxn id="301" idx="1"/>
            </p:cNvCxnSpPr>
            <p:nvPr/>
          </p:nvCxnSpPr>
          <p:spPr>
            <a:xfrm>
              <a:off x="5779415" y="5409027"/>
              <a:ext cx="164408" cy="137577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Straight Arrow Connector 147 2">
              <a:extLst>
                <a:ext uri="{FF2B5EF4-FFF2-40B4-BE49-F238E27FC236}">
                  <a16:creationId xmlns:a16="http://schemas.microsoft.com/office/drawing/2014/main" id="{0D09543A-7876-9347-5958-A8A047E67FB0}"/>
                </a:ext>
              </a:extLst>
            </p:cNvPr>
            <p:cNvCxnSpPr>
              <a:cxnSpLocks/>
              <a:endCxn id="302" idx="3"/>
            </p:cNvCxnSpPr>
            <p:nvPr/>
          </p:nvCxnSpPr>
          <p:spPr>
            <a:xfrm flipV="1">
              <a:off x="5783577" y="5951359"/>
              <a:ext cx="160246" cy="94412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1" name="Straight Arrow Connector 148 2">
              <a:extLst>
                <a:ext uri="{FF2B5EF4-FFF2-40B4-BE49-F238E27FC236}">
                  <a16:creationId xmlns:a16="http://schemas.microsoft.com/office/drawing/2014/main" id="{C3261037-B9FC-D26C-48C3-751A5D74CB1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58631" y="5591260"/>
              <a:ext cx="206428" cy="2727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Straight Arrow Connector 149 2">
              <a:extLst>
                <a:ext uri="{FF2B5EF4-FFF2-40B4-BE49-F238E27FC236}">
                  <a16:creationId xmlns:a16="http://schemas.microsoft.com/office/drawing/2014/main" id="{09BE281C-D237-1346-BDB4-50AC0711CCB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63551" y="5891593"/>
              <a:ext cx="206428" cy="2727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13" name="Image 656392">
            <a:extLst>
              <a:ext uri="{FF2B5EF4-FFF2-40B4-BE49-F238E27FC236}">
                <a16:creationId xmlns:a16="http://schemas.microsoft.com/office/drawing/2014/main" id="{2A28D1FA-2112-A251-13BC-32492A747C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50711" y="2226788"/>
            <a:ext cx="1233377" cy="11603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CasellaDiTesto 6">
                <a:extLst>
                  <a:ext uri="{FF2B5EF4-FFF2-40B4-BE49-F238E27FC236}">
                    <a16:creationId xmlns:a16="http://schemas.microsoft.com/office/drawing/2014/main" id="{47D96706-0581-8014-9B1D-B4E79C6B1836}"/>
                  </a:ext>
                </a:extLst>
              </p:cNvPr>
              <p:cNvSpPr txBox="1"/>
              <p:nvPr/>
            </p:nvSpPr>
            <p:spPr>
              <a:xfrm>
                <a:off x="155549" y="1813542"/>
                <a:ext cx="9196475" cy="156966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pPr marL="914400" marR="0" lvl="1" indent="-45720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E63312"/>
                  </a:buClr>
                  <a:buSzTx/>
                  <a:buFont typeface="Wingdings" pitchFamily="2" charset="2"/>
                  <a:buChar char="Ø"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nria Sans"/>
                    <a:ea typeface="+mn-ea"/>
                    <a:cs typeface="+mn-cs"/>
                  </a:rPr>
                  <a:t>Motivated by communication cost reduction and privacy [1]</a:t>
                </a:r>
              </a:p>
              <a:p>
                <a:pPr marL="914400" marR="0" lvl="1" indent="-45720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E63312"/>
                  </a:buClr>
                  <a:buSzTx/>
                  <a:buFont typeface="Wingdings" pitchFamily="2" charset="2"/>
                  <a:buChar char="Ø"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nria Sans"/>
                    <a:ea typeface="+mn-ea"/>
                    <a:cs typeface="+mn-cs"/>
                  </a:rPr>
                  <a:t>Devices jointly train a shared model </a:t>
                </a:r>
                <a14:m>
                  <m:oMath xmlns:m="http://schemas.openxmlformats.org/officeDocument/2006/math">
                    <m:r>
                      <a:rPr kumimoji="0" lang="it-IT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𝜃</m:t>
                    </m:r>
                  </m:oMath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ria Sans"/>
                  <a:ea typeface="+mn-ea"/>
                  <a:cs typeface="+mn-cs"/>
                </a:endParaRPr>
              </a:p>
              <a:p>
                <a:pPr marL="914400" marR="0" lvl="1" indent="-45720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E63312"/>
                  </a:buClr>
                  <a:buSzTx/>
                  <a:buFont typeface="Wingdings" pitchFamily="2" charset="2"/>
                  <a:buChar char="Ø"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ria Sans" pitchFamily="2" charset="77"/>
                  <a:ea typeface="+mn-ea"/>
                  <a:cs typeface="+mn-cs"/>
                </a:endParaRPr>
              </a:p>
              <a:p>
                <a:pPr marL="914400" marR="0" lvl="1" indent="-45720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E63312"/>
                  </a:buClr>
                  <a:buSzTx/>
                  <a:buFont typeface="Wingdings" pitchFamily="2" charset="2"/>
                  <a:buChar char="Ø"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ria Sans" pitchFamily="2" charset="77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CasellaDiTesto 6">
                <a:extLst>
                  <a:ext uri="{FF2B5EF4-FFF2-40B4-BE49-F238E27FC236}">
                    <a16:creationId xmlns:a16="http://schemas.microsoft.com/office/drawing/2014/main" id="{47D96706-0581-8014-9B1D-B4E79C6B18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549" y="1813542"/>
                <a:ext cx="9196475" cy="1569660"/>
              </a:xfrm>
              <a:prstGeom prst="rect">
                <a:avLst/>
              </a:prstGeom>
              <a:blipFill>
                <a:blip r:embed="rId8"/>
                <a:stretch>
                  <a:fillRect t="-4000"/>
                </a:stretch>
              </a:blipFill>
            </p:spPr>
            <p:txBody>
              <a:bodyPr/>
              <a:lstStyle/>
              <a:p>
                <a:r>
                  <a:rPr lang="en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CasellaDiTesto 5">
            <a:extLst>
              <a:ext uri="{FF2B5EF4-FFF2-40B4-BE49-F238E27FC236}">
                <a16:creationId xmlns:a16="http://schemas.microsoft.com/office/drawing/2014/main" id="{1655E4F2-838E-FC40-3098-92CD3B668BDE}"/>
              </a:ext>
            </a:extLst>
          </p:cNvPr>
          <p:cNvSpPr txBox="1"/>
          <p:nvPr/>
        </p:nvSpPr>
        <p:spPr>
          <a:xfrm>
            <a:off x="482771" y="6190490"/>
            <a:ext cx="106355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200" dirty="0">
                <a:latin typeface="Inria Sans"/>
              </a:rPr>
              <a:t>[1] </a:t>
            </a:r>
            <a:r>
              <a:rPr lang="en-US" sz="1200" b="0" i="0" dirty="0">
                <a:effectLst/>
                <a:latin typeface="Inria Sans"/>
              </a:rPr>
              <a:t>McMahan, B.; Moore, E.; Ramage, D.; Hampson, S.; and </a:t>
            </a:r>
            <a:r>
              <a:rPr lang="en-US" sz="1200" b="0" i="0" dirty="0" err="1">
                <a:effectLst/>
                <a:latin typeface="Inria Sans"/>
              </a:rPr>
              <a:t>Agüera</a:t>
            </a:r>
            <a:r>
              <a:rPr lang="en-US" sz="1200" b="0" i="0" dirty="0">
                <a:effectLst/>
                <a:latin typeface="Inria Sans"/>
              </a:rPr>
              <a:t> y </a:t>
            </a:r>
            <a:r>
              <a:rPr lang="en-US" sz="1200" b="0" i="0" dirty="0" err="1">
                <a:effectLst/>
                <a:latin typeface="Inria Sans"/>
              </a:rPr>
              <a:t>Arcas</a:t>
            </a:r>
            <a:r>
              <a:rPr lang="en-US" sz="1200" b="0" i="0" dirty="0">
                <a:effectLst/>
                <a:latin typeface="Inria Sans"/>
              </a:rPr>
              <a:t>, B. 2017.   Communication-efficient learning of deep networks from decentralized data. In Artificial Intelligence and Statistics,1273–1282. PMLR</a:t>
            </a:r>
            <a:endParaRPr lang="it-IT" sz="1200" b="0" i="0" dirty="0">
              <a:effectLst/>
              <a:latin typeface="Inria Sans"/>
            </a:endParaRPr>
          </a:p>
        </p:txBody>
      </p:sp>
      <p:grpSp>
        <p:nvGrpSpPr>
          <p:cNvPr id="12" name="Group 128">
            <a:extLst>
              <a:ext uri="{FF2B5EF4-FFF2-40B4-BE49-F238E27FC236}">
                <a16:creationId xmlns:a16="http://schemas.microsoft.com/office/drawing/2014/main" id="{4EAD2709-34F0-CBB4-D4DC-9E3C527A4CCC}"/>
              </a:ext>
            </a:extLst>
          </p:cNvPr>
          <p:cNvGrpSpPr/>
          <p:nvPr/>
        </p:nvGrpSpPr>
        <p:grpSpPr>
          <a:xfrm>
            <a:off x="9258958" y="4528063"/>
            <a:ext cx="800128" cy="677656"/>
            <a:chOff x="5342775" y="5321896"/>
            <a:chExt cx="927204" cy="785281"/>
          </a:xfrm>
        </p:grpSpPr>
        <p:sp>
          <p:nvSpPr>
            <p:cNvPr id="13" name="Oval 129 1 2">
              <a:extLst>
                <a:ext uri="{FF2B5EF4-FFF2-40B4-BE49-F238E27FC236}">
                  <a16:creationId xmlns:a16="http://schemas.microsoft.com/office/drawing/2014/main" id="{015AC663-2592-57C6-6F45-143A08516038}"/>
                </a:ext>
              </a:extLst>
            </p:cNvPr>
            <p:cNvSpPr/>
            <p:nvPr/>
          </p:nvSpPr>
          <p:spPr>
            <a:xfrm>
              <a:off x="5342775" y="5526804"/>
              <a:ext cx="135205" cy="13520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Oval 130 1 2">
              <a:extLst>
                <a:ext uri="{FF2B5EF4-FFF2-40B4-BE49-F238E27FC236}">
                  <a16:creationId xmlns:a16="http://schemas.microsoft.com/office/drawing/2014/main" id="{79B6D7F8-9B52-17C8-1216-9862E37BE294}"/>
                </a:ext>
              </a:extLst>
            </p:cNvPr>
            <p:cNvSpPr/>
            <p:nvPr/>
          </p:nvSpPr>
          <p:spPr>
            <a:xfrm>
              <a:off x="5342775" y="5813944"/>
              <a:ext cx="135205" cy="13520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Oval 131 1 2">
              <a:extLst>
                <a:ext uri="{FF2B5EF4-FFF2-40B4-BE49-F238E27FC236}">
                  <a16:creationId xmlns:a16="http://schemas.microsoft.com/office/drawing/2014/main" id="{35896579-2AE5-35A7-DFE4-DD4ED474DB7D}"/>
                </a:ext>
              </a:extLst>
            </p:cNvPr>
            <p:cNvSpPr/>
            <p:nvPr/>
          </p:nvSpPr>
          <p:spPr>
            <a:xfrm>
              <a:off x="5633755" y="5321896"/>
              <a:ext cx="135205" cy="13520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Oval 132 1 2">
              <a:extLst>
                <a:ext uri="{FF2B5EF4-FFF2-40B4-BE49-F238E27FC236}">
                  <a16:creationId xmlns:a16="http://schemas.microsoft.com/office/drawing/2014/main" id="{4F301ABE-47B4-06FA-BF86-16A60C7D4DC9}"/>
                </a:ext>
              </a:extLst>
            </p:cNvPr>
            <p:cNvSpPr/>
            <p:nvPr/>
          </p:nvSpPr>
          <p:spPr>
            <a:xfrm>
              <a:off x="5637725" y="5644471"/>
              <a:ext cx="135205" cy="13520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Oval 133 1 2">
              <a:extLst>
                <a:ext uri="{FF2B5EF4-FFF2-40B4-BE49-F238E27FC236}">
                  <a16:creationId xmlns:a16="http://schemas.microsoft.com/office/drawing/2014/main" id="{D2E449A9-EE5A-B93F-A5BB-041701425780}"/>
                </a:ext>
              </a:extLst>
            </p:cNvPr>
            <p:cNvSpPr/>
            <p:nvPr/>
          </p:nvSpPr>
          <p:spPr>
            <a:xfrm>
              <a:off x="5644210" y="5971972"/>
              <a:ext cx="135205" cy="13520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8" name="Straight Arrow Connector 134 1 2">
              <a:extLst>
                <a:ext uri="{FF2B5EF4-FFF2-40B4-BE49-F238E27FC236}">
                  <a16:creationId xmlns:a16="http://schemas.microsoft.com/office/drawing/2014/main" id="{EF353EAA-23C0-64A6-5F67-2400E860D1EA}"/>
                </a:ext>
              </a:extLst>
            </p:cNvPr>
            <p:cNvCxnSpPr>
              <a:cxnSpLocks/>
              <a:stCxn id="13" idx="6"/>
              <a:endCxn id="15" idx="3"/>
            </p:cNvCxnSpPr>
            <p:nvPr/>
          </p:nvCxnSpPr>
          <p:spPr>
            <a:xfrm flipV="1">
              <a:off x="5477980" y="5437301"/>
              <a:ext cx="175575" cy="157106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35 1 2">
              <a:extLst>
                <a:ext uri="{FF2B5EF4-FFF2-40B4-BE49-F238E27FC236}">
                  <a16:creationId xmlns:a16="http://schemas.microsoft.com/office/drawing/2014/main" id="{65FFE80F-3696-1D8A-6BC2-AD6776C83C14}"/>
                </a:ext>
              </a:extLst>
            </p:cNvPr>
            <p:cNvCxnSpPr>
              <a:cxnSpLocks/>
              <a:stCxn id="13" idx="5"/>
              <a:endCxn id="16" idx="2"/>
            </p:cNvCxnSpPr>
            <p:nvPr/>
          </p:nvCxnSpPr>
          <p:spPr>
            <a:xfrm>
              <a:off x="5458180" y="5642209"/>
              <a:ext cx="179545" cy="69865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36 1 2">
              <a:extLst>
                <a:ext uri="{FF2B5EF4-FFF2-40B4-BE49-F238E27FC236}">
                  <a16:creationId xmlns:a16="http://schemas.microsoft.com/office/drawing/2014/main" id="{A46EE952-3362-A23A-01A0-4596BB0D4F3E}"/>
                </a:ext>
              </a:extLst>
            </p:cNvPr>
            <p:cNvCxnSpPr>
              <a:cxnSpLocks/>
              <a:endCxn id="16" idx="3"/>
            </p:cNvCxnSpPr>
            <p:nvPr/>
          </p:nvCxnSpPr>
          <p:spPr>
            <a:xfrm flipV="1">
              <a:off x="5473721" y="5759876"/>
              <a:ext cx="183804" cy="118302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137 1 2">
              <a:extLst>
                <a:ext uri="{FF2B5EF4-FFF2-40B4-BE49-F238E27FC236}">
                  <a16:creationId xmlns:a16="http://schemas.microsoft.com/office/drawing/2014/main" id="{7154598A-1A70-CAB9-D781-2B3F93F7DC07}"/>
                </a:ext>
              </a:extLst>
            </p:cNvPr>
            <p:cNvCxnSpPr>
              <a:cxnSpLocks/>
              <a:endCxn id="17" idx="2"/>
            </p:cNvCxnSpPr>
            <p:nvPr/>
          </p:nvCxnSpPr>
          <p:spPr>
            <a:xfrm>
              <a:off x="5474010" y="5918097"/>
              <a:ext cx="170200" cy="121478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Oval 138 1 2">
              <a:extLst>
                <a:ext uri="{FF2B5EF4-FFF2-40B4-BE49-F238E27FC236}">
                  <a16:creationId xmlns:a16="http://schemas.microsoft.com/office/drawing/2014/main" id="{50CD1FFE-B073-630D-6CBF-39D253A5916B}"/>
                </a:ext>
              </a:extLst>
            </p:cNvPr>
            <p:cNvSpPr/>
            <p:nvPr/>
          </p:nvSpPr>
          <p:spPr>
            <a:xfrm>
              <a:off x="5924023" y="5526804"/>
              <a:ext cx="135205" cy="13520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Oval 139 1 2">
              <a:extLst>
                <a:ext uri="{FF2B5EF4-FFF2-40B4-BE49-F238E27FC236}">
                  <a16:creationId xmlns:a16="http://schemas.microsoft.com/office/drawing/2014/main" id="{E4793CEB-FD8E-74BF-61DC-D608DCFBD0E1}"/>
                </a:ext>
              </a:extLst>
            </p:cNvPr>
            <p:cNvSpPr/>
            <p:nvPr/>
          </p:nvSpPr>
          <p:spPr>
            <a:xfrm>
              <a:off x="5924023" y="5835954"/>
              <a:ext cx="135205" cy="13520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24" name="Straight Arrow Connector 140 1 2">
              <a:extLst>
                <a:ext uri="{FF2B5EF4-FFF2-40B4-BE49-F238E27FC236}">
                  <a16:creationId xmlns:a16="http://schemas.microsoft.com/office/drawing/2014/main" id="{5D0139E7-BA41-45E7-A479-9D81ED0594A6}"/>
                </a:ext>
              </a:extLst>
            </p:cNvPr>
            <p:cNvCxnSpPr>
              <a:cxnSpLocks/>
              <a:stCxn id="13" idx="4"/>
              <a:endCxn id="17" idx="1"/>
            </p:cNvCxnSpPr>
            <p:nvPr/>
          </p:nvCxnSpPr>
          <p:spPr>
            <a:xfrm>
              <a:off x="5410378" y="5662009"/>
              <a:ext cx="253632" cy="329763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141 1 2">
              <a:extLst>
                <a:ext uri="{FF2B5EF4-FFF2-40B4-BE49-F238E27FC236}">
                  <a16:creationId xmlns:a16="http://schemas.microsoft.com/office/drawing/2014/main" id="{63B2C815-1163-71E1-DBAA-84A1059D1EF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31894" y="5464953"/>
              <a:ext cx="269463" cy="368888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142 1 2">
              <a:extLst>
                <a:ext uri="{FF2B5EF4-FFF2-40B4-BE49-F238E27FC236}">
                  <a16:creationId xmlns:a16="http://schemas.microsoft.com/office/drawing/2014/main" id="{FB0D03B5-6371-7B9B-A10C-22463455EB5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32144" y="5640515"/>
              <a:ext cx="269463" cy="368888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143 1 2">
              <a:extLst>
                <a:ext uri="{FF2B5EF4-FFF2-40B4-BE49-F238E27FC236}">
                  <a16:creationId xmlns:a16="http://schemas.microsoft.com/office/drawing/2014/main" id="{CBB58F49-6216-3149-FA51-FEAF042FD4E3}"/>
                </a:ext>
              </a:extLst>
            </p:cNvPr>
            <p:cNvCxnSpPr>
              <a:cxnSpLocks/>
              <a:endCxn id="23" idx="0"/>
            </p:cNvCxnSpPr>
            <p:nvPr/>
          </p:nvCxnSpPr>
          <p:spPr>
            <a:xfrm>
              <a:off x="5741489" y="5457101"/>
              <a:ext cx="250137" cy="378853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144 1 2">
              <a:extLst>
                <a:ext uri="{FF2B5EF4-FFF2-40B4-BE49-F238E27FC236}">
                  <a16:creationId xmlns:a16="http://schemas.microsoft.com/office/drawing/2014/main" id="{58DA0B0D-A8E6-5ECE-8633-F7D982B71861}"/>
                </a:ext>
              </a:extLst>
            </p:cNvPr>
            <p:cNvCxnSpPr>
              <a:cxnSpLocks/>
              <a:endCxn id="22" idx="2"/>
            </p:cNvCxnSpPr>
            <p:nvPr/>
          </p:nvCxnSpPr>
          <p:spPr>
            <a:xfrm flipV="1">
              <a:off x="5755833" y="5594407"/>
              <a:ext cx="168190" cy="86208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145 1 2">
              <a:extLst>
                <a:ext uri="{FF2B5EF4-FFF2-40B4-BE49-F238E27FC236}">
                  <a16:creationId xmlns:a16="http://schemas.microsoft.com/office/drawing/2014/main" id="{52C978F2-1280-2735-FF43-98D4BCE6E311}"/>
                </a:ext>
              </a:extLst>
            </p:cNvPr>
            <p:cNvCxnSpPr>
              <a:cxnSpLocks/>
              <a:endCxn id="23" idx="2"/>
            </p:cNvCxnSpPr>
            <p:nvPr/>
          </p:nvCxnSpPr>
          <p:spPr>
            <a:xfrm>
              <a:off x="5771965" y="5759422"/>
              <a:ext cx="152058" cy="144135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146 1 2">
              <a:extLst>
                <a:ext uri="{FF2B5EF4-FFF2-40B4-BE49-F238E27FC236}">
                  <a16:creationId xmlns:a16="http://schemas.microsoft.com/office/drawing/2014/main" id="{4BD9B91E-F72F-AC29-56C7-21F1BE973002}"/>
                </a:ext>
              </a:extLst>
            </p:cNvPr>
            <p:cNvCxnSpPr>
              <a:cxnSpLocks/>
              <a:endCxn id="22" idx="1"/>
            </p:cNvCxnSpPr>
            <p:nvPr/>
          </p:nvCxnSpPr>
          <p:spPr>
            <a:xfrm>
              <a:off x="5779415" y="5409027"/>
              <a:ext cx="164408" cy="137577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147 1 2">
              <a:extLst>
                <a:ext uri="{FF2B5EF4-FFF2-40B4-BE49-F238E27FC236}">
                  <a16:creationId xmlns:a16="http://schemas.microsoft.com/office/drawing/2014/main" id="{4E23DBC8-2885-B294-42A4-A55721CBFE3F}"/>
                </a:ext>
              </a:extLst>
            </p:cNvPr>
            <p:cNvCxnSpPr>
              <a:cxnSpLocks/>
              <a:endCxn id="23" idx="3"/>
            </p:cNvCxnSpPr>
            <p:nvPr/>
          </p:nvCxnSpPr>
          <p:spPr>
            <a:xfrm flipV="1">
              <a:off x="5783577" y="5951359"/>
              <a:ext cx="160246" cy="94412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148 1 2">
              <a:extLst>
                <a:ext uri="{FF2B5EF4-FFF2-40B4-BE49-F238E27FC236}">
                  <a16:creationId xmlns:a16="http://schemas.microsoft.com/office/drawing/2014/main" id="{52580ED8-CE67-9B4F-05EF-98F8AC23B6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58631" y="5591260"/>
              <a:ext cx="206428" cy="2727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149 1 2">
              <a:extLst>
                <a:ext uri="{FF2B5EF4-FFF2-40B4-BE49-F238E27FC236}">
                  <a16:creationId xmlns:a16="http://schemas.microsoft.com/office/drawing/2014/main" id="{E8F845E9-ECF1-502F-7BBD-4522C9ED138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63551" y="5891593"/>
              <a:ext cx="206428" cy="2727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6" name="Immagine 45">
            <a:extLst>
              <a:ext uri="{FF2B5EF4-FFF2-40B4-BE49-F238E27FC236}">
                <a16:creationId xmlns:a16="http://schemas.microsoft.com/office/drawing/2014/main" id="{2D05BCCA-1A4D-09E0-85DD-464DC4B01B7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109" y="4459270"/>
            <a:ext cx="207311" cy="272558"/>
          </a:xfrm>
          <a:prstGeom prst="rect">
            <a:avLst/>
          </a:prstGeom>
        </p:spPr>
      </p:pic>
      <p:pic>
        <p:nvPicPr>
          <p:cNvPr id="44" name="Immagine 43">
            <a:extLst>
              <a:ext uri="{FF2B5EF4-FFF2-40B4-BE49-F238E27FC236}">
                <a16:creationId xmlns:a16="http://schemas.microsoft.com/office/drawing/2014/main" id="{EAF2D317-4975-F367-A15D-14CB31937BC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7632" y="4763062"/>
            <a:ext cx="196606" cy="267033"/>
          </a:xfrm>
          <a:prstGeom prst="rect">
            <a:avLst/>
          </a:prstGeom>
        </p:spPr>
      </p:pic>
      <p:pic>
        <p:nvPicPr>
          <p:cNvPr id="48" name="Immagine 47">
            <a:extLst>
              <a:ext uri="{FF2B5EF4-FFF2-40B4-BE49-F238E27FC236}">
                <a16:creationId xmlns:a16="http://schemas.microsoft.com/office/drawing/2014/main" id="{35197C42-7B04-5079-5085-0321691BE2B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5482" y="4458369"/>
            <a:ext cx="205823" cy="27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974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BB667-E02C-42D3-A67F-D3337BB80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25961-AA4C-9380-995B-CE950F96E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Intuition</a:t>
            </a:r>
            <a:endParaRPr lang="en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CADBD6-AAAF-58F3-E0AD-12FEF9EB0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C45FDB-A281-2F4E-8999-F05EC7B0086D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E63213"/>
                </a:solidFill>
                <a:effectLst/>
                <a:uLnTx/>
                <a:uFillTx/>
                <a:latin typeface="Inria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srgbClr val="E63213"/>
              </a:solidFill>
              <a:effectLst/>
              <a:uLnTx/>
              <a:uFillTx/>
              <a:latin typeface="Inria Sans" pitchFamily="2" charset="77"/>
              <a:ea typeface="+mn-ea"/>
              <a:cs typeface="+mn-cs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06E950F-CE36-5ADF-EDB2-D6E17C8F341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43" y="1762877"/>
            <a:ext cx="7033383" cy="319319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9E4F1B7F-077B-3C3C-F40B-35BB1D7C0113}"/>
              </a:ext>
            </a:extLst>
          </p:cNvPr>
          <p:cNvSpPr txBox="1"/>
          <p:nvPr/>
        </p:nvSpPr>
        <p:spPr>
          <a:xfrm>
            <a:off x="272715" y="2379929"/>
            <a:ext cx="826168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2400" dirty="0">
                <a:latin typeface="Inria Sans" pitchFamily="2" charset="77"/>
              </a:rPr>
              <a:t>Translate the hyperplane to sequentially isolate inputs</a:t>
            </a: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2400" dirty="0">
                <a:latin typeface="Inria Sans" pitchFamily="2" charset="77"/>
              </a:rPr>
              <a:t>Find a series of bias values </a:t>
            </a:r>
          </a:p>
        </p:txBody>
      </p:sp>
      <p:pic>
        <p:nvPicPr>
          <p:cNvPr id="3" name="Immagine 4">
            <a:extLst>
              <a:ext uri="{FF2B5EF4-FFF2-40B4-BE49-F238E27FC236}">
                <a16:creationId xmlns:a16="http://schemas.microsoft.com/office/drawing/2014/main" id="{D5E253CE-003F-1EC9-5822-7AF12021F55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7497" y="2743026"/>
            <a:ext cx="1932954" cy="432456"/>
          </a:xfrm>
          <a:prstGeom prst="rect">
            <a:avLst/>
          </a:prstGeom>
        </p:spPr>
      </p:pic>
      <p:pic>
        <p:nvPicPr>
          <p:cNvPr id="5" name="Immagine 4" descr="Immagine che contiene schermata, grafica&#10;&#10;Il contenuto generato dall'IA potrebbe non essere corretto.">
            <a:extLst>
              <a:ext uri="{FF2B5EF4-FFF2-40B4-BE49-F238E27FC236}">
                <a16:creationId xmlns:a16="http://schemas.microsoft.com/office/drawing/2014/main" id="{461F8493-9402-36A2-882A-4E81DB0B93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226" y="3635935"/>
            <a:ext cx="3381397" cy="2555323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022E2671-E530-6036-4225-9DD36A96D72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10551" y="3538579"/>
            <a:ext cx="3570898" cy="273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9010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039C71-CEFC-233E-C5EC-BD5BDA6CC4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40DC2-5F8E-E031-F6B3-08BC5CF6F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Intuition</a:t>
            </a:r>
            <a:endParaRPr lang="en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8F8192-C947-1C92-D525-893353CFE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C45FDB-A281-2F4E-8999-F05EC7B0086D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E63213"/>
                </a:solidFill>
                <a:effectLst/>
                <a:uLnTx/>
                <a:uFillTx/>
                <a:latin typeface="Inria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srgbClr val="E63213"/>
              </a:solidFill>
              <a:effectLst/>
              <a:uLnTx/>
              <a:uFillTx/>
              <a:latin typeface="Inria Sans" pitchFamily="2" charset="77"/>
              <a:ea typeface="+mn-ea"/>
              <a:cs typeface="+mn-cs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F9A601D8-11D9-4B9F-0BCA-673DBE96D50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43" y="1762877"/>
            <a:ext cx="7033383" cy="319319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30CAC347-9A8C-B916-8D9A-FCC8C749904A}"/>
              </a:ext>
            </a:extLst>
          </p:cNvPr>
          <p:cNvSpPr txBox="1"/>
          <p:nvPr/>
        </p:nvSpPr>
        <p:spPr>
          <a:xfrm>
            <a:off x="272715" y="2379929"/>
            <a:ext cx="90855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2400" dirty="0">
                <a:latin typeface="Inria Sans" pitchFamily="2" charset="77"/>
              </a:rPr>
              <a:t>Translate the hyperplane to sequentially isolate inputs</a:t>
            </a: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2400" dirty="0">
                <a:latin typeface="Inria Sans" pitchFamily="2" charset="77"/>
              </a:rPr>
              <a:t>Find a series of bias values </a:t>
            </a:r>
          </a:p>
        </p:txBody>
      </p:sp>
      <p:pic>
        <p:nvPicPr>
          <p:cNvPr id="11" name="Immagine 10" descr="Immagine che contiene schermata, grafica&#10;&#10;Il contenuto generato dall'IA potrebbe non essere corretto.">
            <a:extLst>
              <a:ext uri="{FF2B5EF4-FFF2-40B4-BE49-F238E27FC236}">
                <a16:creationId xmlns:a16="http://schemas.microsoft.com/office/drawing/2014/main" id="{42A84288-BC89-FB97-D8E2-896B1DE183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226" y="3635935"/>
            <a:ext cx="3381397" cy="2555323"/>
          </a:xfrm>
          <a:prstGeom prst="rect">
            <a:avLst/>
          </a:prstGeom>
        </p:spPr>
      </p:pic>
      <p:pic>
        <p:nvPicPr>
          <p:cNvPr id="15" name="Immagine 14" descr="Immagine che contiene testo, schermata, diagramma, linea&#10;&#10;Il contenuto generato dall'IA potrebbe non essere corretto.">
            <a:extLst>
              <a:ext uri="{FF2B5EF4-FFF2-40B4-BE49-F238E27FC236}">
                <a16:creationId xmlns:a16="http://schemas.microsoft.com/office/drawing/2014/main" id="{F863E246-F924-DED4-FD54-9166E7094FE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899" y="3647075"/>
            <a:ext cx="3371501" cy="2544184"/>
          </a:xfrm>
          <a:prstGeom prst="rect">
            <a:avLst/>
          </a:prstGeom>
        </p:spPr>
      </p:pic>
      <p:pic>
        <p:nvPicPr>
          <p:cNvPr id="3" name="Immagine 4">
            <a:extLst>
              <a:ext uri="{FF2B5EF4-FFF2-40B4-BE49-F238E27FC236}">
                <a16:creationId xmlns:a16="http://schemas.microsoft.com/office/drawing/2014/main" id="{8872C8AA-E115-A9C1-8362-F07D7B6F68A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7497" y="2743026"/>
            <a:ext cx="1932954" cy="43245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7C7C8A72-144C-C20C-0825-F8C7CDEE221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10551" y="3538579"/>
            <a:ext cx="3570898" cy="273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8053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6168D6-2558-9E64-9280-9B4AAD814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ttangolo con angoli arrotondati 30">
            <a:extLst>
              <a:ext uri="{FF2B5EF4-FFF2-40B4-BE49-F238E27FC236}">
                <a16:creationId xmlns:a16="http://schemas.microsoft.com/office/drawing/2014/main" id="{4FAA8975-CE81-4481-39C3-785FF46039AD}"/>
              </a:ext>
            </a:extLst>
          </p:cNvPr>
          <p:cNvSpPr/>
          <p:nvPr/>
        </p:nvSpPr>
        <p:spPr>
          <a:xfrm>
            <a:off x="6323460" y="872111"/>
            <a:ext cx="5813057" cy="2396704"/>
          </a:xfrm>
          <a:prstGeom prst="roundRect">
            <a:avLst/>
          </a:prstGeom>
          <a:solidFill>
            <a:srgbClr val="FF0000">
              <a:alpha val="38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3D6E02-19EC-6813-A34A-B0DDE84E8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Locate the inputs</a:t>
            </a:r>
            <a:endParaRPr lang="en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FDC4CB-B1BF-D1A0-85EA-880A06A16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C45FDB-A281-2F4E-8999-F05EC7B0086D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E63213"/>
                </a:solidFill>
                <a:effectLst/>
                <a:uLnTx/>
                <a:uFillTx/>
                <a:latin typeface="Inria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srgbClr val="E63213"/>
              </a:solidFill>
              <a:effectLst/>
              <a:uLnTx/>
              <a:uFillTx/>
              <a:latin typeface="Inria Sans" pitchFamily="2" charset="77"/>
              <a:ea typeface="+mn-ea"/>
              <a:cs typeface="+mn-cs"/>
            </a:endParaRPr>
          </a:p>
        </p:txBody>
      </p:sp>
      <p:pic>
        <p:nvPicPr>
          <p:cNvPr id="17" name="Immagine 16">
            <a:extLst>
              <a:ext uri="{FF2B5EF4-FFF2-40B4-BE49-F238E27FC236}">
                <a16:creationId xmlns:a16="http://schemas.microsoft.com/office/drawing/2014/main" id="{D6CFB85C-9DC7-EDDA-3DAC-72FD7C08194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065" y="953798"/>
            <a:ext cx="5368597" cy="782600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912F1B8D-AB05-2ED3-F458-323DDF85F00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065" y="2011877"/>
            <a:ext cx="2392757" cy="983605"/>
          </a:xfrm>
          <a:prstGeom prst="rect">
            <a:avLst/>
          </a:prstGeom>
        </p:spPr>
      </p:pic>
      <p:pic>
        <p:nvPicPr>
          <p:cNvPr id="3" name="Immagine 2" descr="Immagine che contiene testo, schermata, diagramma, linea&#10;&#10;Il contenuto generato dall'IA potrebbe non essere corretto.">
            <a:extLst>
              <a:ext uri="{FF2B5EF4-FFF2-40B4-BE49-F238E27FC236}">
                <a16:creationId xmlns:a16="http://schemas.microsoft.com/office/drawing/2014/main" id="{18854CCF-3BDF-949C-4098-6815C1C0B4C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041" y="3893645"/>
            <a:ext cx="3505456" cy="2645268"/>
          </a:xfrm>
          <a:prstGeom prst="rect">
            <a:avLst/>
          </a:prstGeom>
        </p:spPr>
      </p:pic>
      <p:pic>
        <p:nvPicPr>
          <p:cNvPr id="5" name="Immagine 4" descr="Immagine che contiene testo, schermata, diagramma, linea&#10;&#10;Il contenuto generato dall'IA potrebbe non essere corretto.">
            <a:extLst>
              <a:ext uri="{FF2B5EF4-FFF2-40B4-BE49-F238E27FC236}">
                <a16:creationId xmlns:a16="http://schemas.microsoft.com/office/drawing/2014/main" id="{795B25AC-8590-01E0-2CB9-26D69B5F21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503" y="3844557"/>
            <a:ext cx="3619503" cy="2731329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7C90D445-D46A-2254-F3AC-083072C8B86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159" y="4935523"/>
            <a:ext cx="1329682" cy="274699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46938BCE-EE69-97F9-8D70-893449E52AC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669" y="3429000"/>
            <a:ext cx="3224768" cy="236167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9A792F95-5479-6F74-D6C7-07DBF26146EB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6565" y="3423258"/>
            <a:ext cx="3225530" cy="237355"/>
          </a:xfrm>
          <a:prstGeom prst="rect">
            <a:avLst/>
          </a:prstGeom>
        </p:spPr>
      </p:pic>
      <p:sp>
        <p:nvSpPr>
          <p:cNvPr id="9" name="CasellaDiTesto 7">
            <a:extLst>
              <a:ext uri="{FF2B5EF4-FFF2-40B4-BE49-F238E27FC236}">
                <a16:creationId xmlns:a16="http://schemas.microsoft.com/office/drawing/2014/main" id="{CE7FD0E5-357C-6DF6-88E2-E815ED92983E}"/>
              </a:ext>
            </a:extLst>
          </p:cNvPr>
          <p:cNvSpPr txBox="1"/>
          <p:nvPr/>
        </p:nvSpPr>
        <p:spPr>
          <a:xfrm>
            <a:off x="194338" y="1585587"/>
            <a:ext cx="59902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2400" dirty="0">
                <a:latin typeface="Inria Sans" pitchFamily="2" charset="77"/>
              </a:rPr>
              <a:t>Assume                    independent of       once neuron </a:t>
            </a:r>
            <a:r>
              <a:rPr lang="en-US" sz="2400" i="1" dirty="0" err="1">
                <a:latin typeface="Inria Sans" pitchFamily="2" charset="77"/>
              </a:rPr>
              <a:t>i</a:t>
            </a:r>
            <a:r>
              <a:rPr lang="en-US" sz="2400" dirty="0">
                <a:latin typeface="Inria Sans" pitchFamily="2" charset="77"/>
              </a:rPr>
              <a:t> is activated by </a:t>
            </a:r>
            <a:r>
              <a:rPr lang="en-US" sz="2400" dirty="0" err="1">
                <a:latin typeface="Inria Sans" pitchFamily="2" charset="77"/>
              </a:rPr>
              <a:t>x</a:t>
            </a:r>
            <a:r>
              <a:rPr lang="en-US" sz="2400" baseline="-25000" dirty="0" err="1">
                <a:latin typeface="Inria Sans" pitchFamily="2" charset="77"/>
              </a:rPr>
              <a:t>j</a:t>
            </a:r>
            <a:r>
              <a:rPr lang="en-US" sz="2400" dirty="0">
                <a:latin typeface="Inria Sans" pitchFamily="2" charset="77"/>
              </a:rPr>
              <a:t> </a:t>
            </a:r>
          </a:p>
          <a:p>
            <a:pPr lvl="1">
              <a:buClr>
                <a:srgbClr val="E63312"/>
              </a:buClr>
            </a:pPr>
            <a:r>
              <a:rPr lang="en-US" sz="2400" dirty="0">
                <a:latin typeface="Inria Sans" pitchFamily="2" charset="77"/>
              </a:rPr>
              <a:t> </a:t>
            </a:r>
          </a:p>
        </p:txBody>
      </p:sp>
      <p:pic>
        <p:nvPicPr>
          <p:cNvPr id="10" name="Immagine 6">
            <a:extLst>
              <a:ext uri="{FF2B5EF4-FFF2-40B4-BE49-F238E27FC236}">
                <a16:creationId xmlns:a16="http://schemas.microsoft.com/office/drawing/2014/main" id="{1E5FD375-49F0-CFAF-4220-DED15900459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827" y="1579097"/>
            <a:ext cx="1187907" cy="396716"/>
          </a:xfrm>
          <a:prstGeom prst="rect">
            <a:avLst/>
          </a:prstGeom>
        </p:spPr>
      </p:pic>
      <p:pic>
        <p:nvPicPr>
          <p:cNvPr id="11" name="Immagine 15">
            <a:extLst>
              <a:ext uri="{FF2B5EF4-FFF2-40B4-BE49-F238E27FC236}">
                <a16:creationId xmlns:a16="http://schemas.microsoft.com/office/drawing/2014/main" id="{6D16F6BC-4E87-C55C-4F5C-4EAD351A8267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3887" y="1592077"/>
            <a:ext cx="384514" cy="394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4755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65F1CC-74BD-28BF-0BE6-498F29F289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ttangolo con angoli arrotondati 30">
            <a:extLst>
              <a:ext uri="{FF2B5EF4-FFF2-40B4-BE49-F238E27FC236}">
                <a16:creationId xmlns:a16="http://schemas.microsoft.com/office/drawing/2014/main" id="{C785615A-860C-5E2C-D962-52E53C98D219}"/>
              </a:ext>
            </a:extLst>
          </p:cNvPr>
          <p:cNvSpPr/>
          <p:nvPr/>
        </p:nvSpPr>
        <p:spPr>
          <a:xfrm>
            <a:off x="6323460" y="872111"/>
            <a:ext cx="5813057" cy="2396704"/>
          </a:xfrm>
          <a:prstGeom prst="roundRect">
            <a:avLst/>
          </a:prstGeom>
          <a:solidFill>
            <a:srgbClr val="FF0000">
              <a:alpha val="38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FE29A1-A2AB-28F3-2F1F-B03AD6B7C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Locate the inputs</a:t>
            </a:r>
            <a:endParaRPr lang="en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7EF412-5AC8-518B-FC9D-59FEDA57A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C45FDB-A281-2F4E-8999-F05EC7B0086D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E63213"/>
                </a:solidFill>
                <a:effectLst/>
                <a:uLnTx/>
                <a:uFillTx/>
                <a:latin typeface="Inria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srgbClr val="E63213"/>
              </a:solidFill>
              <a:effectLst/>
              <a:uLnTx/>
              <a:uFillTx/>
              <a:latin typeface="Inria Sans" pitchFamily="2" charset="77"/>
              <a:ea typeface="+mn-ea"/>
              <a:cs typeface="+mn-cs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C2CADC5-F44E-B623-4145-CFB30FC080B4}"/>
              </a:ext>
            </a:extLst>
          </p:cNvPr>
          <p:cNvSpPr txBox="1"/>
          <p:nvPr/>
        </p:nvSpPr>
        <p:spPr>
          <a:xfrm>
            <a:off x="194338" y="1585587"/>
            <a:ext cx="59902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2400" dirty="0">
                <a:latin typeface="Inria Sans" pitchFamily="2" charset="77"/>
              </a:rPr>
              <a:t>Assume                    independent of       once neuron </a:t>
            </a:r>
            <a:r>
              <a:rPr lang="en-US" sz="2400" i="1" dirty="0" err="1">
                <a:latin typeface="Inria Sans" pitchFamily="2" charset="77"/>
              </a:rPr>
              <a:t>i</a:t>
            </a:r>
            <a:r>
              <a:rPr lang="en-US" sz="2400" dirty="0">
                <a:latin typeface="Inria Sans" pitchFamily="2" charset="77"/>
              </a:rPr>
              <a:t> is activated by </a:t>
            </a:r>
            <a:r>
              <a:rPr lang="en-US" sz="2400" dirty="0" err="1">
                <a:latin typeface="Inria Sans" pitchFamily="2" charset="77"/>
              </a:rPr>
              <a:t>x</a:t>
            </a:r>
            <a:r>
              <a:rPr lang="en-US" sz="2400" baseline="-25000" dirty="0" err="1">
                <a:latin typeface="Inria Sans" pitchFamily="2" charset="77"/>
              </a:rPr>
              <a:t>j</a:t>
            </a:r>
            <a:r>
              <a:rPr lang="en-US" sz="2400" dirty="0">
                <a:latin typeface="Inria Sans" pitchFamily="2" charset="77"/>
              </a:rPr>
              <a:t> </a:t>
            </a:r>
          </a:p>
          <a:p>
            <a:pPr lvl="1">
              <a:buClr>
                <a:srgbClr val="E63312"/>
              </a:buClr>
            </a:pPr>
            <a:r>
              <a:rPr lang="en-US" sz="2400" dirty="0">
                <a:latin typeface="Inria Sans" pitchFamily="2" charset="77"/>
              </a:rPr>
              <a:t> 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B27F466-D6BD-CCD8-A63A-6597E5D4DA7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827" y="1579097"/>
            <a:ext cx="1187907" cy="396716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48C3F98B-8D47-CD2A-1FCB-374785B2A4D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3887" y="1617600"/>
            <a:ext cx="384514" cy="394277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AD57CF15-FF67-17A3-87E5-45F0D725AA1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065" y="953798"/>
            <a:ext cx="5368597" cy="782600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D58276FB-4A14-EA5F-3718-886B2568206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065" y="2011877"/>
            <a:ext cx="2392757" cy="98360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5059E085-8739-2670-6F50-B3B631D218F5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416" y="4810750"/>
            <a:ext cx="1358814" cy="404745"/>
          </a:xfrm>
          <a:prstGeom prst="rect">
            <a:avLst/>
          </a:prstGeom>
        </p:spPr>
      </p:pic>
      <p:pic>
        <p:nvPicPr>
          <p:cNvPr id="30" name="Immagine 29" descr="Immagine che contiene testo, schermata, diagramma, linea&#10;&#10;Il contenuto generato dall'IA potrebbe non essere corretto.">
            <a:extLst>
              <a:ext uri="{FF2B5EF4-FFF2-40B4-BE49-F238E27FC236}">
                <a16:creationId xmlns:a16="http://schemas.microsoft.com/office/drawing/2014/main" id="{CACF0A36-4DB9-C39A-6B98-90434F57E12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954" y="3859937"/>
            <a:ext cx="3619500" cy="2731328"/>
          </a:xfrm>
          <a:prstGeom prst="rect">
            <a:avLst/>
          </a:prstGeom>
        </p:spPr>
      </p:pic>
      <p:pic>
        <p:nvPicPr>
          <p:cNvPr id="43" name="Immagine 42">
            <a:extLst>
              <a:ext uri="{FF2B5EF4-FFF2-40B4-BE49-F238E27FC236}">
                <a16:creationId xmlns:a16="http://schemas.microsoft.com/office/drawing/2014/main" id="{23C3D799-4693-C1DE-1874-57887EEAB9E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375" y="3470465"/>
            <a:ext cx="2247923" cy="238549"/>
          </a:xfrm>
          <a:prstGeom prst="rect">
            <a:avLst/>
          </a:prstGeom>
        </p:spPr>
      </p:pic>
      <p:pic>
        <p:nvPicPr>
          <p:cNvPr id="39" name="Immagine 38">
            <a:extLst>
              <a:ext uri="{FF2B5EF4-FFF2-40B4-BE49-F238E27FC236}">
                <a16:creationId xmlns:a16="http://schemas.microsoft.com/office/drawing/2014/main" id="{96B07A84-77EA-7A52-DAC8-2A8633E919D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095" y="3406331"/>
            <a:ext cx="3225530" cy="306735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AC20AEC4-95D7-1C4B-9A3F-991EB147B14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6470" y="3799172"/>
            <a:ext cx="3710221" cy="284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1942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44D3B-7EEC-DBB2-F4C2-CF8C8A47DB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con angoli arrotondati 11">
            <a:extLst>
              <a:ext uri="{FF2B5EF4-FFF2-40B4-BE49-F238E27FC236}">
                <a16:creationId xmlns:a16="http://schemas.microsoft.com/office/drawing/2014/main" id="{7659C0EF-BC3F-465F-2063-6EA62CFDEE5E}"/>
              </a:ext>
            </a:extLst>
          </p:cNvPr>
          <p:cNvSpPr/>
          <p:nvPr/>
        </p:nvSpPr>
        <p:spPr>
          <a:xfrm>
            <a:off x="6213804" y="872111"/>
            <a:ext cx="5922714" cy="2396704"/>
          </a:xfrm>
          <a:prstGeom prst="roundRect">
            <a:avLst/>
          </a:prstGeom>
          <a:solidFill>
            <a:srgbClr val="FF0000">
              <a:alpha val="38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AC3B02-4D6F-C58B-A7CF-8A604D731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Reconstruct</a:t>
            </a:r>
            <a:r>
              <a:rPr lang="it-IT" dirty="0"/>
              <a:t> the inputs</a:t>
            </a:r>
            <a:endParaRPr lang="en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A48FB9-931A-0FFF-E2FE-EEAD34005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C45FDB-A281-2F4E-8999-F05EC7B0086D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E63213"/>
                </a:solidFill>
                <a:effectLst/>
                <a:uLnTx/>
                <a:uFillTx/>
                <a:latin typeface="Inria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srgbClr val="E63213"/>
              </a:solidFill>
              <a:effectLst/>
              <a:uLnTx/>
              <a:uFillTx/>
              <a:latin typeface="Inria Sans" pitchFamily="2" charset="77"/>
              <a:ea typeface="+mn-ea"/>
              <a:cs typeface="+mn-cs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156F164-2D2D-29D1-189B-55B66D0FCC19}"/>
              </a:ext>
            </a:extLst>
          </p:cNvPr>
          <p:cNvSpPr txBox="1"/>
          <p:nvPr/>
        </p:nvSpPr>
        <p:spPr>
          <a:xfrm>
            <a:off x="194338" y="1585587"/>
            <a:ext cx="601946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2400" dirty="0">
                <a:latin typeface="Inria Sans" pitchFamily="2" charset="77"/>
              </a:rPr>
              <a:t>Assume                    independent of        </a:t>
            </a:r>
            <a:br>
              <a:rPr lang="en-US" sz="2400" dirty="0">
                <a:latin typeface="Inria Sans" pitchFamily="2" charset="77"/>
              </a:rPr>
            </a:br>
            <a:r>
              <a:rPr lang="en-US" sz="2400" dirty="0">
                <a:latin typeface="Inria Sans" pitchFamily="2" charset="77"/>
              </a:rPr>
              <a:t>once neuron </a:t>
            </a:r>
            <a:r>
              <a:rPr lang="en-US" sz="2400" i="1" dirty="0">
                <a:latin typeface="Inria Sans" pitchFamily="2" charset="77"/>
              </a:rPr>
              <a:t>i</a:t>
            </a:r>
            <a:r>
              <a:rPr lang="en-US" sz="2400" dirty="0">
                <a:latin typeface="Inria Sans" pitchFamily="2" charset="77"/>
              </a:rPr>
              <a:t> is activated by </a:t>
            </a:r>
            <a:r>
              <a:rPr lang="en-US" sz="2400" dirty="0" err="1">
                <a:latin typeface="Inria Sans" pitchFamily="2" charset="77"/>
              </a:rPr>
              <a:t>x</a:t>
            </a:r>
            <a:r>
              <a:rPr lang="en-US" sz="2400" baseline="-25000" dirty="0" err="1">
                <a:latin typeface="Inria Sans" pitchFamily="2" charset="77"/>
              </a:rPr>
              <a:t>j</a:t>
            </a:r>
            <a:endParaRPr lang="en-US" sz="2400" baseline="-25000" dirty="0">
              <a:latin typeface="Inria Sans" pitchFamily="2" charset="77"/>
            </a:endParaRPr>
          </a:p>
          <a:p>
            <a:pPr lvl="1">
              <a:buClr>
                <a:srgbClr val="E63312"/>
              </a:buClr>
            </a:pPr>
            <a:endParaRPr lang="en-US" sz="2400" dirty="0">
              <a:latin typeface="Inria Sans" pitchFamily="2" charset="77"/>
            </a:endParaRP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2400" dirty="0">
                <a:latin typeface="Inria Sans"/>
              </a:rPr>
              <a:t>Suppose we recovered the first    inputs</a:t>
            </a: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endParaRPr lang="en-US" sz="2400" dirty="0">
              <a:latin typeface="Inria Sans"/>
            </a:endParaRP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endParaRPr lang="en-US" sz="2400" dirty="0">
              <a:latin typeface="Inria Sans"/>
            </a:endParaRP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endParaRPr lang="en-US" sz="2400" dirty="0">
              <a:latin typeface="Inria Sans"/>
            </a:endParaRP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2400" dirty="0">
                <a:latin typeface="Inria Sans"/>
              </a:rPr>
              <a:t>And then</a:t>
            </a: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endParaRPr lang="en-US" sz="2400" dirty="0">
              <a:latin typeface="Inria Sans" pitchFamily="2" charset="77"/>
            </a:endParaRPr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81020C41-A6EE-4B6D-E572-6C1A5EC3E4E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353" y="946898"/>
            <a:ext cx="5791430" cy="784067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7695FC23-599D-261D-3556-52149B6FC7F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834" y="2010115"/>
            <a:ext cx="2526039" cy="984925"/>
          </a:xfrm>
          <a:prstGeom prst="rect">
            <a:avLst/>
          </a:prstGeom>
        </p:spPr>
      </p:pic>
      <p:pic>
        <p:nvPicPr>
          <p:cNvPr id="26" name="Immagine 25">
            <a:extLst>
              <a:ext uri="{FF2B5EF4-FFF2-40B4-BE49-F238E27FC236}">
                <a16:creationId xmlns:a16="http://schemas.microsoft.com/office/drawing/2014/main" id="{6128E8A2-09CB-F9C3-0DA3-BAC313DC7DB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343" y="4966331"/>
            <a:ext cx="4383338" cy="754443"/>
          </a:xfrm>
          <a:prstGeom prst="rect">
            <a:avLst/>
          </a:prstGeom>
        </p:spPr>
      </p:pic>
      <p:pic>
        <p:nvPicPr>
          <p:cNvPr id="44" name="Immagine 43">
            <a:extLst>
              <a:ext uri="{FF2B5EF4-FFF2-40B4-BE49-F238E27FC236}">
                <a16:creationId xmlns:a16="http://schemas.microsoft.com/office/drawing/2014/main" id="{9C2473D9-B301-B1D1-698E-465F7C1BC99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719" y="3429000"/>
            <a:ext cx="1187907" cy="510752"/>
          </a:xfrm>
          <a:prstGeom prst="rect">
            <a:avLst/>
          </a:prstGeom>
        </p:spPr>
      </p:pic>
      <p:pic>
        <p:nvPicPr>
          <p:cNvPr id="42" name="Immagine 41">
            <a:extLst>
              <a:ext uri="{FF2B5EF4-FFF2-40B4-BE49-F238E27FC236}">
                <a16:creationId xmlns:a16="http://schemas.microsoft.com/office/drawing/2014/main" id="{0F60D0B9-F06F-D691-08D4-4FF5C57C885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2012" y="3429000"/>
            <a:ext cx="2738854" cy="554380"/>
          </a:xfrm>
          <a:prstGeom prst="rect">
            <a:avLst/>
          </a:prstGeom>
        </p:spPr>
      </p:pic>
      <p:pic>
        <p:nvPicPr>
          <p:cNvPr id="5" name="Immagine 6">
            <a:extLst>
              <a:ext uri="{FF2B5EF4-FFF2-40B4-BE49-F238E27FC236}">
                <a16:creationId xmlns:a16="http://schemas.microsoft.com/office/drawing/2014/main" id="{C3603614-9353-9A5A-C390-93D09AAED229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827" y="1579097"/>
            <a:ext cx="1187907" cy="396716"/>
          </a:xfrm>
          <a:prstGeom prst="rect">
            <a:avLst/>
          </a:prstGeom>
        </p:spPr>
      </p:pic>
      <p:pic>
        <p:nvPicPr>
          <p:cNvPr id="6" name="Immagine 15">
            <a:extLst>
              <a:ext uri="{FF2B5EF4-FFF2-40B4-BE49-F238E27FC236}">
                <a16:creationId xmlns:a16="http://schemas.microsoft.com/office/drawing/2014/main" id="{CCED0D1F-C9DC-B5A1-F8F6-CE9814522401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6352" y="1617600"/>
            <a:ext cx="384514" cy="394277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8FDABA30-F98F-E574-BE2F-AACE91AA43B3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2860" y="2818674"/>
            <a:ext cx="138972" cy="213943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14D54451-1BC2-354D-BFFA-3CE37F1C7D9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955879" y="3706190"/>
            <a:ext cx="3915322" cy="2724530"/>
          </a:xfrm>
          <a:prstGeom prst="rect">
            <a:avLst/>
          </a:prstGeom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6A2F398D-870C-C58B-6827-56B5145D1696}"/>
              </a:ext>
            </a:extLst>
          </p:cNvPr>
          <p:cNvSpPr/>
          <p:nvPr/>
        </p:nvSpPr>
        <p:spPr>
          <a:xfrm>
            <a:off x="4601439" y="3475990"/>
            <a:ext cx="1281201" cy="360250"/>
          </a:xfrm>
          <a:prstGeom prst="rect">
            <a:avLst/>
          </a:prstGeom>
          <a:noFill/>
          <a:ln w="38100">
            <a:solidFill>
              <a:srgbClr val="90EE90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Connettore a gomito 12">
            <a:extLst>
              <a:ext uri="{FF2B5EF4-FFF2-40B4-BE49-F238E27FC236}">
                <a16:creationId xmlns:a16="http://schemas.microsoft.com/office/drawing/2014/main" id="{93FF6097-79B7-7D96-8526-EEDB94419136}"/>
              </a:ext>
            </a:extLst>
          </p:cNvPr>
          <p:cNvCxnSpPr>
            <a:cxnSpLocks/>
            <a:stCxn id="11" idx="2"/>
          </p:cNvCxnSpPr>
          <p:nvPr/>
        </p:nvCxnSpPr>
        <p:spPr>
          <a:xfrm rot="16200000" flipH="1">
            <a:off x="5929271" y="3149008"/>
            <a:ext cx="339377" cy="1713839"/>
          </a:xfrm>
          <a:prstGeom prst="bentConnector2">
            <a:avLst/>
          </a:prstGeom>
          <a:ln w="38100">
            <a:solidFill>
              <a:srgbClr val="90EE9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ttangolo 20">
            <a:extLst>
              <a:ext uri="{FF2B5EF4-FFF2-40B4-BE49-F238E27FC236}">
                <a16:creationId xmlns:a16="http://schemas.microsoft.com/office/drawing/2014/main" id="{F3235C8F-DAC2-C528-469B-ECEFF7BD8B90}"/>
              </a:ext>
            </a:extLst>
          </p:cNvPr>
          <p:cNvSpPr/>
          <p:nvPr/>
        </p:nvSpPr>
        <p:spPr>
          <a:xfrm>
            <a:off x="2051279" y="3458976"/>
            <a:ext cx="438657" cy="360250"/>
          </a:xfrm>
          <a:prstGeom prst="rect">
            <a:avLst/>
          </a:prstGeom>
          <a:noFill/>
          <a:ln w="38100">
            <a:solidFill>
              <a:srgbClr val="FFFF00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2" name="Connettore a gomito 21">
            <a:extLst>
              <a:ext uri="{FF2B5EF4-FFF2-40B4-BE49-F238E27FC236}">
                <a16:creationId xmlns:a16="http://schemas.microsoft.com/office/drawing/2014/main" id="{D02B20D0-FD7A-21AA-5D9E-EAD7683C8D93}"/>
              </a:ext>
            </a:extLst>
          </p:cNvPr>
          <p:cNvCxnSpPr>
            <a:cxnSpLocks/>
            <a:stCxn id="21" idx="0"/>
            <a:endCxn id="10" idx="0"/>
          </p:cNvCxnSpPr>
          <p:nvPr/>
        </p:nvCxnSpPr>
        <p:spPr>
          <a:xfrm rot="16200000" flipH="1">
            <a:off x="5468467" y="261117"/>
            <a:ext cx="247214" cy="6642932"/>
          </a:xfrm>
          <a:prstGeom prst="bentConnector3">
            <a:avLst>
              <a:gd name="adj1" fmla="val -30823"/>
            </a:avLst>
          </a:prstGeom>
          <a:ln w="38100">
            <a:solidFill>
              <a:srgbClr val="FFFF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9464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D9591-5A61-E244-069C-B5BDED4FF7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FB122-2BC2-24E8-323B-B70CE02A4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Contributions</a:t>
            </a:r>
            <a:endParaRPr lang="en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8B6655-DEBA-771A-643A-B57A3E29B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C45FDB-A281-2F4E-8999-F05EC7B0086D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E63213"/>
                </a:solidFill>
                <a:effectLst/>
                <a:uLnTx/>
                <a:uFillTx/>
                <a:latin typeface="Inria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srgbClr val="E63213"/>
              </a:solidFill>
              <a:effectLst/>
              <a:uLnTx/>
              <a:uFillTx/>
              <a:latin typeface="Inria Sans" pitchFamily="2" charset="77"/>
              <a:ea typeface="+mn-ea"/>
              <a:cs typeface="+mn-cs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FFF2727-515E-3882-6AAE-EC71046D7B17}"/>
              </a:ext>
            </a:extLst>
          </p:cNvPr>
          <p:cNvSpPr txBox="1"/>
          <p:nvPr/>
        </p:nvSpPr>
        <p:spPr>
          <a:xfrm>
            <a:off x="98322" y="1880135"/>
            <a:ext cx="1160206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3200" dirty="0">
                <a:solidFill>
                  <a:schemeClr val="bg1">
                    <a:lumMod val="65000"/>
                  </a:schemeClr>
                </a:solidFill>
                <a:latin typeface="Inria Sans" pitchFamily="2" charset="77"/>
              </a:rPr>
              <a:t>Analytical upper bound on the accuracy of existing data reconstruction attacks on random data.</a:t>
            </a: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endParaRPr lang="en-US" sz="3200" dirty="0">
              <a:latin typeface="Inria Sans" pitchFamily="2" charset="77"/>
            </a:endParaRP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3200" dirty="0">
                <a:solidFill>
                  <a:schemeClr val="bg1">
                    <a:lumMod val="65000"/>
                  </a:schemeClr>
                </a:solidFill>
                <a:latin typeface="Inria Sans" pitchFamily="2" charset="77"/>
              </a:rPr>
              <a:t>A perfect reconstruction algorithm for classification tasks</a:t>
            </a: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endParaRPr lang="en-US" sz="3200" dirty="0">
              <a:solidFill>
                <a:schemeClr val="bg1">
                  <a:lumMod val="65000"/>
                </a:schemeClr>
              </a:solidFill>
              <a:latin typeface="Inria Sans" pitchFamily="2" charset="77"/>
            </a:endParaRP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3200" dirty="0">
                <a:latin typeface="Inria Sans" pitchFamily="2" charset="77"/>
              </a:rPr>
              <a:t>We show how a malicious server can control each data point's contribution to the client's updates</a:t>
            </a:r>
          </a:p>
        </p:txBody>
      </p:sp>
    </p:spTree>
    <p:extLst>
      <p:ext uri="{BB962C8B-B14F-4D97-AF65-F5344CB8AC3E}">
        <p14:creationId xmlns:p14="http://schemas.microsoft.com/office/powerpoint/2010/main" val="32854511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FDA86-1FE7-22FA-5C35-6E77619C16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1F638865-6856-602C-D42C-17E8B330D03B}"/>
              </a:ext>
            </a:extLst>
          </p:cNvPr>
          <p:cNvSpPr/>
          <p:nvPr/>
        </p:nvSpPr>
        <p:spPr>
          <a:xfrm>
            <a:off x="6341111" y="3769360"/>
            <a:ext cx="5608881" cy="1280160"/>
          </a:xfrm>
          <a:prstGeom prst="roundRect">
            <a:avLst/>
          </a:prstGeom>
          <a:solidFill>
            <a:srgbClr val="FF0000">
              <a:alpha val="38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CC194B-096C-78EE-D372-465046355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Control the </a:t>
            </a:r>
            <a:r>
              <a:rPr lang="it-IT" dirty="0" err="1"/>
              <a:t>gradients</a:t>
            </a:r>
            <a:endParaRPr lang="en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6D216F-F43F-006F-8118-1AF76B1E8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C45FDB-A281-2F4E-8999-F05EC7B0086D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E63213"/>
                </a:solidFill>
                <a:effectLst/>
                <a:uLnTx/>
                <a:uFillTx/>
                <a:latin typeface="Inria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srgbClr val="E63213"/>
              </a:solidFill>
              <a:effectLst/>
              <a:uLnTx/>
              <a:uFillTx/>
              <a:latin typeface="Inria Sans" pitchFamily="2" charset="77"/>
              <a:ea typeface="+mn-ea"/>
              <a:cs typeface="+mn-cs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192BD659-B7EE-3AB1-F74E-6210E06C93E9}"/>
              </a:ext>
            </a:extLst>
          </p:cNvPr>
          <p:cNvSpPr txBox="1"/>
          <p:nvPr/>
        </p:nvSpPr>
        <p:spPr>
          <a:xfrm>
            <a:off x="161925" y="1718859"/>
            <a:ext cx="9641681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2800" dirty="0">
                <a:latin typeface="Inria Sans" pitchFamily="2" charset="77"/>
              </a:rPr>
              <a:t>Consider the cross-entropy loss</a:t>
            </a: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endParaRPr lang="en-US" sz="2800" dirty="0">
              <a:latin typeface="Inria Sans" pitchFamily="2" charset="77"/>
            </a:endParaRPr>
          </a:p>
          <a:p>
            <a:pPr lvl="1">
              <a:buClr>
                <a:srgbClr val="E63312"/>
              </a:buClr>
            </a:pPr>
            <a:endParaRPr lang="en-US" sz="2800" dirty="0">
              <a:latin typeface="Inria Sans" pitchFamily="2" charset="77"/>
            </a:endParaRP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2800" dirty="0">
                <a:latin typeface="Inria Sans" pitchFamily="2" charset="77"/>
              </a:rPr>
              <a:t>From simple calculations</a:t>
            </a: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endParaRPr lang="en-US" sz="2800" dirty="0">
              <a:latin typeface="Inria Sans" pitchFamily="2" charset="77"/>
            </a:endParaRPr>
          </a:p>
          <a:p>
            <a:pPr lvl="1">
              <a:buClr>
                <a:srgbClr val="E63312"/>
              </a:buClr>
            </a:pPr>
            <a:endParaRPr lang="en-US" sz="2800" dirty="0">
              <a:latin typeface="Inria Sans" pitchFamily="2" charset="77"/>
            </a:endParaRP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2800" dirty="0">
                <a:latin typeface="Inria Sans" pitchFamily="2" charset="77"/>
              </a:rPr>
              <a:t>where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3D3283E0-085A-4C68-E843-4B6E0DE9F0A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24" y="3695701"/>
            <a:ext cx="4403388" cy="549292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28D7BA09-8563-B187-A00A-117A9D5E920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24" y="4956286"/>
            <a:ext cx="4236552" cy="326088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F9E6E8B0-EFCD-E58B-47E4-48F4990C5B9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24" y="2292819"/>
            <a:ext cx="3023514" cy="629475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AB68472E-6DB1-9EE3-F5CE-3227B5B86937}"/>
              </a:ext>
            </a:extLst>
          </p:cNvPr>
          <p:cNvSpPr txBox="1"/>
          <p:nvPr/>
        </p:nvSpPr>
        <p:spPr>
          <a:xfrm>
            <a:off x="6096000" y="3921827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buClr>
                <a:srgbClr val="E63312"/>
              </a:buClr>
            </a:pPr>
            <a:r>
              <a:rPr lang="en-US" sz="2400" dirty="0">
                <a:latin typeface="Inria Sans" pitchFamily="2" charset="77"/>
              </a:rPr>
              <a:t>Assume                   independent of        </a:t>
            </a:r>
            <a:br>
              <a:rPr lang="en-US" sz="2400" dirty="0">
                <a:latin typeface="Inria Sans" pitchFamily="2" charset="77"/>
              </a:rPr>
            </a:br>
            <a:r>
              <a:rPr lang="en-US" sz="2400" dirty="0">
                <a:latin typeface="Inria Sans" pitchFamily="2" charset="77"/>
              </a:rPr>
              <a:t>once neuron </a:t>
            </a:r>
            <a:r>
              <a:rPr lang="en-US" sz="2400" i="1" dirty="0" err="1">
                <a:latin typeface="Inria Sans" pitchFamily="2" charset="77"/>
              </a:rPr>
              <a:t>i</a:t>
            </a:r>
            <a:r>
              <a:rPr lang="en-US" sz="2400" dirty="0">
                <a:latin typeface="Inria Sans" pitchFamily="2" charset="77"/>
              </a:rPr>
              <a:t> is activated by </a:t>
            </a:r>
            <a:r>
              <a:rPr lang="en-US" sz="2400" dirty="0" err="1">
                <a:latin typeface="Inria Sans" pitchFamily="2" charset="77"/>
              </a:rPr>
              <a:t>x</a:t>
            </a:r>
            <a:r>
              <a:rPr lang="en-US" sz="2400" baseline="-25000" dirty="0" err="1">
                <a:latin typeface="Inria Sans" pitchFamily="2" charset="77"/>
              </a:rPr>
              <a:t>j</a:t>
            </a:r>
            <a:endParaRPr lang="en-US" sz="2400" baseline="-25000" dirty="0">
              <a:latin typeface="Inria Sans" pitchFamily="2" charset="77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8B26FE8-4452-002C-F45B-C924FC4F593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859" y="3953984"/>
            <a:ext cx="1187907" cy="396716"/>
          </a:xfrm>
          <a:prstGeom prst="rect">
            <a:avLst/>
          </a:prstGeom>
        </p:spPr>
      </p:pic>
      <p:pic>
        <p:nvPicPr>
          <p:cNvPr id="8" name="Immagine 15">
            <a:extLst>
              <a:ext uri="{FF2B5EF4-FFF2-40B4-BE49-F238E27FC236}">
                <a16:creationId xmlns:a16="http://schemas.microsoft.com/office/drawing/2014/main" id="{001E3C4B-647F-F79B-25C1-213CD2E3385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919" y="3975305"/>
            <a:ext cx="384514" cy="394277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EB314F88-9FEA-17CD-3768-79702919690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7240" y="959870"/>
            <a:ext cx="5649231" cy="2199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74373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D2B631-58F5-B1CC-80A8-5F287F86E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9E207-C6EB-6A29-E1B4-66E46960C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Control the </a:t>
            </a:r>
            <a:r>
              <a:rPr lang="it-IT" dirty="0" err="1"/>
              <a:t>gradients</a:t>
            </a:r>
            <a:endParaRPr lang="en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AD16BF-2FA3-9CE6-95F5-7F44F85B8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C45FDB-A281-2F4E-8999-F05EC7B0086D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E63213"/>
                </a:solidFill>
                <a:effectLst/>
                <a:uLnTx/>
                <a:uFillTx/>
                <a:latin typeface="Inria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srgbClr val="E63213"/>
              </a:solidFill>
              <a:effectLst/>
              <a:uLnTx/>
              <a:uFillTx/>
              <a:latin typeface="Inria Sans" pitchFamily="2" charset="77"/>
              <a:ea typeface="+mn-ea"/>
              <a:cs typeface="+mn-cs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9EB6E657-A645-884B-61B6-3267EE1E6F05}"/>
              </a:ext>
            </a:extLst>
          </p:cNvPr>
          <p:cNvSpPr txBox="1"/>
          <p:nvPr/>
        </p:nvSpPr>
        <p:spPr>
          <a:xfrm>
            <a:off x="161925" y="1718859"/>
            <a:ext cx="9641681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2800" dirty="0">
                <a:latin typeface="Inria Sans" pitchFamily="2" charset="77"/>
              </a:rPr>
              <a:t>Consider the cross-entropy loss</a:t>
            </a: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endParaRPr lang="en-US" sz="2800" dirty="0">
              <a:latin typeface="Inria Sans" pitchFamily="2" charset="77"/>
            </a:endParaRPr>
          </a:p>
          <a:p>
            <a:pPr lvl="1">
              <a:buClr>
                <a:srgbClr val="E63312"/>
              </a:buClr>
            </a:pPr>
            <a:endParaRPr lang="en-US" sz="2800" dirty="0">
              <a:latin typeface="Inria Sans" pitchFamily="2" charset="77"/>
            </a:endParaRP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2800" dirty="0">
                <a:latin typeface="Inria Sans" pitchFamily="2" charset="77"/>
              </a:rPr>
              <a:t>From simple calculations</a:t>
            </a: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endParaRPr lang="en-US" sz="2800" dirty="0">
              <a:latin typeface="Inria Sans" pitchFamily="2" charset="77"/>
            </a:endParaRPr>
          </a:p>
          <a:p>
            <a:pPr lvl="1">
              <a:buClr>
                <a:srgbClr val="E63312"/>
              </a:buClr>
            </a:pPr>
            <a:endParaRPr lang="en-US" sz="2800" dirty="0">
              <a:latin typeface="Inria Sans" pitchFamily="2" charset="77"/>
            </a:endParaRP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2800" dirty="0">
                <a:latin typeface="Inria Sans" pitchFamily="2" charset="77"/>
              </a:rPr>
              <a:t>where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6543A173-A049-CB59-F678-D763F5869F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24" y="3695701"/>
            <a:ext cx="4403388" cy="549292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C5C632AF-65B9-0804-22E1-F76CBEF7C2F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24" y="4956286"/>
            <a:ext cx="4236552" cy="326088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C91493D7-0231-7160-B287-2454B49981A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24" y="2292819"/>
            <a:ext cx="3023514" cy="629475"/>
          </a:xfrm>
          <a:prstGeom prst="rect">
            <a:avLst/>
          </a:prstGeom>
        </p:spPr>
      </p:pic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72137728-BD0D-6614-65C5-FD4815871379}"/>
              </a:ext>
            </a:extLst>
          </p:cNvPr>
          <p:cNvSpPr txBox="1"/>
          <p:nvPr/>
        </p:nvSpPr>
        <p:spPr>
          <a:xfrm>
            <a:off x="6096000" y="3690036"/>
            <a:ext cx="52451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2800" dirty="0">
                <a:latin typeface="Inria Sans" pitchFamily="2" charset="77"/>
              </a:rPr>
              <a:t>By setting large bias value in the second layer:</a:t>
            </a:r>
          </a:p>
        </p:txBody>
      </p:sp>
      <p:pic>
        <p:nvPicPr>
          <p:cNvPr id="25" name="Immagine 24">
            <a:extLst>
              <a:ext uri="{FF2B5EF4-FFF2-40B4-BE49-F238E27FC236}">
                <a16:creationId xmlns:a16="http://schemas.microsoft.com/office/drawing/2014/main" id="{65FC9608-16A6-EF84-A923-A92D82B3A29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5035" y="4825906"/>
            <a:ext cx="4218429" cy="619349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CE78D8AF-E45D-6C39-61C8-3C5C8551A82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7240" y="959870"/>
            <a:ext cx="5649231" cy="2199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5358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E729F-EA1B-68C9-43F7-14CEF755C5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EE8C2-0EF8-83C5-40B4-9179A36DB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Algorithm</a:t>
            </a:r>
            <a:endParaRPr lang="en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3786CE-AECA-8825-CD6A-FE1395A1D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C45FDB-A281-2F4E-8999-F05EC7B0086D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E63213"/>
                </a:solidFill>
                <a:effectLst/>
                <a:uLnTx/>
                <a:uFillTx/>
                <a:latin typeface="Inria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srgbClr val="E63213"/>
              </a:solidFill>
              <a:effectLst/>
              <a:uLnTx/>
              <a:uFillTx/>
              <a:latin typeface="Inria Sans" pitchFamily="2" charset="77"/>
              <a:ea typeface="+mn-ea"/>
              <a:cs typeface="+mn-cs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BD2098E0-DC3F-C644-F7F8-52C194695E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703" y="2534283"/>
            <a:ext cx="4552060" cy="4004629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6A588816-DD04-D8A2-00C7-CC409AA5E7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3514" y="2917589"/>
            <a:ext cx="5356542" cy="3621324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B56C8C72-F9D9-B76B-3E1F-7E682AC86DD7}"/>
              </a:ext>
            </a:extLst>
          </p:cNvPr>
          <p:cNvSpPr txBox="1"/>
          <p:nvPr/>
        </p:nvSpPr>
        <p:spPr>
          <a:xfrm>
            <a:off x="714703" y="1660634"/>
            <a:ext cx="5708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rgbClr val="384257"/>
                </a:solidFill>
                <a:latin typeface="Inria Sans" pitchFamily="2" charset="77"/>
                <a:ea typeface="+mj-ea"/>
                <a:cs typeface="+mj-cs"/>
              </a:rPr>
              <a:t>1. Server sets malicious weights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02D9BA44-2644-315B-82D6-6C3AEA17E368}"/>
              </a:ext>
            </a:extLst>
          </p:cNvPr>
          <p:cNvSpPr/>
          <p:nvPr/>
        </p:nvSpPr>
        <p:spPr>
          <a:xfrm>
            <a:off x="1169899" y="4213860"/>
            <a:ext cx="4034561" cy="464820"/>
          </a:xfrm>
          <a:prstGeom prst="rect">
            <a:avLst/>
          </a:prstGeom>
          <a:noFill/>
          <a:ln w="381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5726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5D5C4A-D213-937D-9B67-5B581412E7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88B3E-93BA-1AD9-8584-1D6D20C9B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Algorithm</a:t>
            </a:r>
            <a:endParaRPr lang="en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D67399-B382-F792-D573-03BCB4477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C45FDB-A281-2F4E-8999-F05EC7B0086D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E63213"/>
                </a:solidFill>
                <a:effectLst/>
                <a:uLnTx/>
                <a:uFillTx/>
                <a:latin typeface="Inria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srgbClr val="E63213"/>
              </a:solidFill>
              <a:effectLst/>
              <a:uLnTx/>
              <a:uFillTx/>
              <a:latin typeface="Inria Sans" pitchFamily="2" charset="77"/>
              <a:ea typeface="+mn-ea"/>
              <a:cs typeface="+mn-cs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EDE753DA-84B4-7BB2-B9D5-24CD69FAEA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703" y="2534283"/>
            <a:ext cx="4552060" cy="4004629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ADD66144-0E55-2914-1373-B644CE96848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23514" y="2917589"/>
            <a:ext cx="5356542" cy="3621324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F6ABEB4-3D88-AF2C-D2FF-4D3B31975ED0}"/>
              </a:ext>
            </a:extLst>
          </p:cNvPr>
          <p:cNvSpPr txBox="1"/>
          <p:nvPr/>
        </p:nvSpPr>
        <p:spPr>
          <a:xfrm>
            <a:off x="492735" y="1649084"/>
            <a:ext cx="5708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rgbClr val="384257"/>
                </a:solidFill>
                <a:latin typeface="Inria Sans" pitchFamily="2" charset="77"/>
                <a:ea typeface="+mj-ea"/>
                <a:cs typeface="+mj-cs"/>
              </a:rPr>
              <a:t>2. Server computes observations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1FCA1C47-FB5E-571E-1508-61AA7D1B72B1}"/>
              </a:ext>
            </a:extLst>
          </p:cNvPr>
          <p:cNvSpPr/>
          <p:nvPr/>
        </p:nvSpPr>
        <p:spPr>
          <a:xfrm>
            <a:off x="1207999" y="4640580"/>
            <a:ext cx="4058764" cy="807720"/>
          </a:xfrm>
          <a:prstGeom prst="rect">
            <a:avLst/>
          </a:prstGeom>
          <a:noFill/>
          <a:ln w="381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4ECC1BD0-C0B1-F9FB-B283-DB3AD3DA079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9252" y="1702651"/>
            <a:ext cx="4281128" cy="309150"/>
          </a:xfrm>
          <a:prstGeom prst="rect">
            <a:avLst/>
          </a:prstGeom>
        </p:spPr>
      </p:pic>
      <p:pic>
        <p:nvPicPr>
          <p:cNvPr id="56" name="Immagine 55">
            <a:extLst>
              <a:ext uri="{FF2B5EF4-FFF2-40B4-BE49-F238E27FC236}">
                <a16:creationId xmlns:a16="http://schemas.microsoft.com/office/drawing/2014/main" id="{61E15281-2D0A-D537-E899-E63714F96BE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9252" y="1175150"/>
            <a:ext cx="2247923" cy="304608"/>
          </a:xfrm>
          <a:prstGeom prst="rect">
            <a:avLst/>
          </a:prstGeom>
        </p:spPr>
      </p:pic>
      <p:pic>
        <p:nvPicPr>
          <p:cNvPr id="25" name="Immagine 24">
            <a:extLst>
              <a:ext uri="{FF2B5EF4-FFF2-40B4-BE49-F238E27FC236}">
                <a16:creationId xmlns:a16="http://schemas.microsoft.com/office/drawing/2014/main" id="{85A63141-4CC0-01C0-2F5C-F519E0CB53A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9252" y="738645"/>
            <a:ext cx="1263728" cy="200831"/>
          </a:xfrm>
          <a:prstGeom prst="rect">
            <a:avLst/>
          </a:prstGeom>
        </p:spPr>
      </p:pic>
      <p:cxnSp>
        <p:nvCxnSpPr>
          <p:cNvPr id="59" name="Connettore diritto 58">
            <a:extLst>
              <a:ext uri="{FF2B5EF4-FFF2-40B4-BE49-F238E27FC236}">
                <a16:creationId xmlns:a16="http://schemas.microsoft.com/office/drawing/2014/main" id="{C46870C2-040A-ED00-374D-F638792E97B4}"/>
              </a:ext>
            </a:extLst>
          </p:cNvPr>
          <p:cNvCxnSpPr>
            <a:cxnSpLocks/>
          </p:cNvCxnSpPr>
          <p:nvPr/>
        </p:nvCxnSpPr>
        <p:spPr>
          <a:xfrm>
            <a:off x="9255760" y="2814320"/>
            <a:ext cx="2463800" cy="0"/>
          </a:xfrm>
          <a:prstGeom prst="line">
            <a:avLst/>
          </a:prstGeom>
          <a:ln w="38100">
            <a:solidFill>
              <a:srgbClr val="ADD8E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Connettore a gomito 64">
            <a:extLst>
              <a:ext uri="{FF2B5EF4-FFF2-40B4-BE49-F238E27FC236}">
                <a16:creationId xmlns:a16="http://schemas.microsoft.com/office/drawing/2014/main" id="{9E9E8C21-63A2-5145-5813-045F80E3BE99}"/>
              </a:ext>
            </a:extLst>
          </p:cNvPr>
          <p:cNvCxnSpPr>
            <a:endCxn id="25" idx="3"/>
          </p:cNvCxnSpPr>
          <p:nvPr/>
        </p:nvCxnSpPr>
        <p:spPr>
          <a:xfrm rot="16200000" flipV="1">
            <a:off x="8218042" y="873999"/>
            <a:ext cx="1943970" cy="1874093"/>
          </a:xfrm>
          <a:prstGeom prst="bentConnector2">
            <a:avLst/>
          </a:prstGeom>
          <a:ln w="38100">
            <a:solidFill>
              <a:srgbClr val="ADD8E6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ttore diritto 65">
            <a:extLst>
              <a:ext uri="{FF2B5EF4-FFF2-40B4-BE49-F238E27FC236}">
                <a16:creationId xmlns:a16="http://schemas.microsoft.com/office/drawing/2014/main" id="{CCAAA0FE-3382-8FB7-F5DE-AF96D997BE92}"/>
              </a:ext>
            </a:extLst>
          </p:cNvPr>
          <p:cNvCxnSpPr>
            <a:cxnSpLocks/>
          </p:cNvCxnSpPr>
          <p:nvPr/>
        </p:nvCxnSpPr>
        <p:spPr>
          <a:xfrm>
            <a:off x="7884160" y="2813296"/>
            <a:ext cx="3835400" cy="19890"/>
          </a:xfrm>
          <a:prstGeom prst="line">
            <a:avLst/>
          </a:prstGeom>
          <a:ln w="38100">
            <a:solidFill>
              <a:srgbClr val="FFFFE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Connettore a gomito 68">
            <a:extLst>
              <a:ext uri="{FF2B5EF4-FFF2-40B4-BE49-F238E27FC236}">
                <a16:creationId xmlns:a16="http://schemas.microsoft.com/office/drawing/2014/main" id="{6FAA8FF0-FF90-5F8B-5F09-29FD1FE45C49}"/>
              </a:ext>
            </a:extLst>
          </p:cNvPr>
          <p:cNvCxnSpPr>
            <a:cxnSpLocks/>
            <a:endCxn id="56" idx="3"/>
          </p:cNvCxnSpPr>
          <p:nvPr/>
        </p:nvCxnSpPr>
        <p:spPr>
          <a:xfrm rot="10800000">
            <a:off x="9237176" y="1327454"/>
            <a:ext cx="1785649" cy="1445632"/>
          </a:xfrm>
          <a:prstGeom prst="bentConnector3">
            <a:avLst>
              <a:gd name="adj1" fmla="val 50000"/>
            </a:avLst>
          </a:prstGeom>
          <a:ln w="38100">
            <a:solidFill>
              <a:srgbClr val="FFFFE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Connettore diritto 71">
            <a:extLst>
              <a:ext uri="{FF2B5EF4-FFF2-40B4-BE49-F238E27FC236}">
                <a16:creationId xmlns:a16="http://schemas.microsoft.com/office/drawing/2014/main" id="{69FB3095-06AC-2D2D-9291-711865A127EB}"/>
              </a:ext>
            </a:extLst>
          </p:cNvPr>
          <p:cNvCxnSpPr>
            <a:cxnSpLocks/>
          </p:cNvCxnSpPr>
          <p:nvPr/>
        </p:nvCxnSpPr>
        <p:spPr>
          <a:xfrm>
            <a:off x="6406669" y="2785280"/>
            <a:ext cx="5296046" cy="20320"/>
          </a:xfrm>
          <a:prstGeom prst="line">
            <a:avLst/>
          </a:prstGeom>
          <a:ln w="38100">
            <a:solidFill>
              <a:srgbClr val="90EE9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Connettore a gomito 73">
            <a:extLst>
              <a:ext uri="{FF2B5EF4-FFF2-40B4-BE49-F238E27FC236}">
                <a16:creationId xmlns:a16="http://schemas.microsoft.com/office/drawing/2014/main" id="{7A63322C-4FF1-9EBB-8BEA-3F206EC2BA9A}"/>
              </a:ext>
            </a:extLst>
          </p:cNvPr>
          <p:cNvCxnSpPr>
            <a:cxnSpLocks/>
            <a:endCxn id="8" idx="3"/>
          </p:cNvCxnSpPr>
          <p:nvPr/>
        </p:nvCxnSpPr>
        <p:spPr>
          <a:xfrm rot="16200000" flipV="1">
            <a:off x="11006789" y="2120818"/>
            <a:ext cx="956069" cy="428886"/>
          </a:xfrm>
          <a:prstGeom prst="bentConnector2">
            <a:avLst/>
          </a:prstGeom>
          <a:ln w="38100">
            <a:solidFill>
              <a:srgbClr val="90EE9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Connettore diritto 78">
            <a:extLst>
              <a:ext uri="{FF2B5EF4-FFF2-40B4-BE49-F238E27FC236}">
                <a16:creationId xmlns:a16="http://schemas.microsoft.com/office/drawing/2014/main" id="{63FCC91E-00FA-3F2A-444D-25CDE9C8BBAC}"/>
              </a:ext>
            </a:extLst>
          </p:cNvPr>
          <p:cNvCxnSpPr>
            <a:cxnSpLocks/>
          </p:cNvCxnSpPr>
          <p:nvPr/>
        </p:nvCxnSpPr>
        <p:spPr>
          <a:xfrm>
            <a:off x="6292515" y="2797005"/>
            <a:ext cx="5410200" cy="6426"/>
          </a:xfrm>
          <a:prstGeom prst="line">
            <a:avLst/>
          </a:prstGeom>
          <a:ln w="38100">
            <a:solidFill>
              <a:srgbClr val="FFC0C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Connettore diritto 81">
            <a:extLst>
              <a:ext uri="{FF2B5EF4-FFF2-40B4-BE49-F238E27FC236}">
                <a16:creationId xmlns:a16="http://schemas.microsoft.com/office/drawing/2014/main" id="{720AFE8C-3037-C109-6017-18F0721C9F47}"/>
              </a:ext>
            </a:extLst>
          </p:cNvPr>
          <p:cNvCxnSpPr>
            <a:cxnSpLocks/>
          </p:cNvCxnSpPr>
          <p:nvPr/>
        </p:nvCxnSpPr>
        <p:spPr>
          <a:xfrm>
            <a:off x="6309360" y="2784055"/>
            <a:ext cx="0" cy="1310425"/>
          </a:xfrm>
          <a:prstGeom prst="line">
            <a:avLst/>
          </a:prstGeom>
          <a:ln w="38100">
            <a:solidFill>
              <a:srgbClr val="FFC0C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Immagine 17">
            <a:extLst>
              <a:ext uri="{FF2B5EF4-FFF2-40B4-BE49-F238E27FC236}">
                <a16:creationId xmlns:a16="http://schemas.microsoft.com/office/drawing/2014/main" id="{7841EF65-3D0A-146B-5476-F5FE1ACBFBB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9252" y="2201728"/>
            <a:ext cx="4281758" cy="311584"/>
          </a:xfrm>
          <a:prstGeom prst="rect">
            <a:avLst/>
          </a:prstGeom>
        </p:spPr>
      </p:pic>
      <p:cxnSp>
        <p:nvCxnSpPr>
          <p:cNvPr id="3" name="Connettore a gomito 2">
            <a:extLst>
              <a:ext uri="{FF2B5EF4-FFF2-40B4-BE49-F238E27FC236}">
                <a16:creationId xmlns:a16="http://schemas.microsoft.com/office/drawing/2014/main" id="{F46A670D-3042-0471-C577-2312D6F470A0}"/>
              </a:ext>
            </a:extLst>
          </p:cNvPr>
          <p:cNvCxnSpPr>
            <a:cxnSpLocks/>
            <a:endCxn id="18" idx="3"/>
          </p:cNvCxnSpPr>
          <p:nvPr/>
        </p:nvCxnSpPr>
        <p:spPr>
          <a:xfrm rot="16200000" flipV="1">
            <a:off x="11252671" y="2375859"/>
            <a:ext cx="461488" cy="424809"/>
          </a:xfrm>
          <a:prstGeom prst="bentConnector2">
            <a:avLst/>
          </a:prstGeom>
          <a:ln w="38100">
            <a:solidFill>
              <a:srgbClr val="FFC0CB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2695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78F706-D81A-3B75-A1BA-3C714AA12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7D0D4-8765-B983-D019-CBFFBF441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Federated</a:t>
            </a:r>
            <a:r>
              <a:rPr lang="it-IT" dirty="0"/>
              <a:t> Learning (FL)</a:t>
            </a:r>
            <a:endParaRPr lang="en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EB1F65-7222-F9E0-B99E-A46C0F70B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C45FDB-A281-2F4E-8999-F05EC7B0086D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E63213"/>
                </a:solidFill>
                <a:effectLst/>
                <a:uLnTx/>
                <a:uFillTx/>
                <a:latin typeface="Inria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srgbClr val="E63213"/>
              </a:solidFill>
              <a:effectLst/>
              <a:uLnTx/>
              <a:uFillTx/>
              <a:latin typeface="Inria Sans" pitchFamily="2" charset="77"/>
              <a:ea typeface="+mn-ea"/>
              <a:cs typeface="+mn-cs"/>
            </a:endParaRPr>
          </a:p>
        </p:txBody>
      </p:sp>
      <p:pic>
        <p:nvPicPr>
          <p:cNvPr id="131" name="Image 2 1">
            <a:extLst>
              <a:ext uri="{FF2B5EF4-FFF2-40B4-BE49-F238E27FC236}">
                <a16:creationId xmlns:a16="http://schemas.microsoft.com/office/drawing/2014/main" id="{6495D806-16B6-68AC-A6A5-9CFBC21701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3743" y="5234290"/>
            <a:ext cx="582086" cy="769011"/>
          </a:xfrm>
          <a:prstGeom prst="rect">
            <a:avLst/>
          </a:prstGeom>
        </p:spPr>
      </p:pic>
      <p:pic>
        <p:nvPicPr>
          <p:cNvPr id="133" name="Image 2 3">
            <a:extLst>
              <a:ext uri="{FF2B5EF4-FFF2-40B4-BE49-F238E27FC236}">
                <a16:creationId xmlns:a16="http://schemas.microsoft.com/office/drawing/2014/main" id="{4B9D81ED-5C14-6209-AE28-7CC86EAF9F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76356" y="5211333"/>
            <a:ext cx="582086" cy="769011"/>
          </a:xfrm>
          <a:prstGeom prst="rect">
            <a:avLst/>
          </a:prstGeom>
        </p:spPr>
      </p:pic>
      <p:pic>
        <p:nvPicPr>
          <p:cNvPr id="134" name="Image 2 4">
            <a:extLst>
              <a:ext uri="{FF2B5EF4-FFF2-40B4-BE49-F238E27FC236}">
                <a16:creationId xmlns:a16="http://schemas.microsoft.com/office/drawing/2014/main" id="{2D643A66-141F-72E6-4955-15C3834250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17609" y="5215414"/>
            <a:ext cx="582086" cy="769011"/>
          </a:xfrm>
          <a:prstGeom prst="rect">
            <a:avLst/>
          </a:prstGeom>
        </p:spPr>
      </p:pic>
      <p:cxnSp>
        <p:nvCxnSpPr>
          <p:cNvPr id="135" name="Straight Arrow Connector 120 1">
            <a:extLst>
              <a:ext uri="{FF2B5EF4-FFF2-40B4-BE49-F238E27FC236}">
                <a16:creationId xmlns:a16="http://schemas.microsoft.com/office/drawing/2014/main" id="{5E91A7B8-3837-D8AD-AC44-345E46F7D84B}"/>
              </a:ext>
            </a:extLst>
          </p:cNvPr>
          <p:cNvCxnSpPr>
            <a:cxnSpLocks/>
            <a:stCxn id="134" idx="0"/>
          </p:cNvCxnSpPr>
          <p:nvPr/>
        </p:nvCxnSpPr>
        <p:spPr>
          <a:xfrm flipH="1" flipV="1">
            <a:off x="9897146" y="4207230"/>
            <a:ext cx="1111506" cy="1008184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Arrow Connector 120 2">
            <a:extLst>
              <a:ext uri="{FF2B5EF4-FFF2-40B4-BE49-F238E27FC236}">
                <a16:creationId xmlns:a16="http://schemas.microsoft.com/office/drawing/2014/main" id="{BACFA272-3DDA-C556-AC39-1CD2960DF58A}"/>
              </a:ext>
            </a:extLst>
          </p:cNvPr>
          <p:cNvCxnSpPr>
            <a:cxnSpLocks/>
            <a:stCxn id="131" idx="0"/>
          </p:cNvCxnSpPr>
          <p:nvPr/>
        </p:nvCxnSpPr>
        <p:spPr>
          <a:xfrm flipV="1">
            <a:off x="7334786" y="4190283"/>
            <a:ext cx="1138702" cy="1044007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Arrow Connector 120 3">
            <a:extLst>
              <a:ext uri="{FF2B5EF4-FFF2-40B4-BE49-F238E27FC236}">
                <a16:creationId xmlns:a16="http://schemas.microsoft.com/office/drawing/2014/main" id="{03FC747E-8928-50F2-9BD8-C0BA13A0F6D5}"/>
              </a:ext>
            </a:extLst>
          </p:cNvPr>
          <p:cNvCxnSpPr>
            <a:cxnSpLocks/>
            <a:stCxn id="133" idx="0"/>
          </p:cNvCxnSpPr>
          <p:nvPr/>
        </p:nvCxnSpPr>
        <p:spPr>
          <a:xfrm flipV="1">
            <a:off x="9167399" y="4190283"/>
            <a:ext cx="4320" cy="1021050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69" name="Group 128">
            <a:extLst>
              <a:ext uri="{FF2B5EF4-FFF2-40B4-BE49-F238E27FC236}">
                <a16:creationId xmlns:a16="http://schemas.microsoft.com/office/drawing/2014/main" id="{E3867EF3-D9F0-689F-0172-764CF9BAD478}"/>
              </a:ext>
            </a:extLst>
          </p:cNvPr>
          <p:cNvGrpSpPr/>
          <p:nvPr/>
        </p:nvGrpSpPr>
        <p:grpSpPr>
          <a:xfrm>
            <a:off x="8858894" y="3452891"/>
            <a:ext cx="800128" cy="677656"/>
            <a:chOff x="5342775" y="5321896"/>
            <a:chExt cx="927204" cy="785281"/>
          </a:xfrm>
        </p:grpSpPr>
        <p:sp>
          <p:nvSpPr>
            <p:cNvPr id="270" name="Oval 129 1 1">
              <a:extLst>
                <a:ext uri="{FF2B5EF4-FFF2-40B4-BE49-F238E27FC236}">
                  <a16:creationId xmlns:a16="http://schemas.microsoft.com/office/drawing/2014/main" id="{5D4CBD19-57BA-A302-792F-6D1689D628E4}"/>
                </a:ext>
              </a:extLst>
            </p:cNvPr>
            <p:cNvSpPr/>
            <p:nvPr/>
          </p:nvSpPr>
          <p:spPr>
            <a:xfrm>
              <a:off x="5342775" y="5526804"/>
              <a:ext cx="135205" cy="13520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1" name="Oval 130 1 1">
              <a:extLst>
                <a:ext uri="{FF2B5EF4-FFF2-40B4-BE49-F238E27FC236}">
                  <a16:creationId xmlns:a16="http://schemas.microsoft.com/office/drawing/2014/main" id="{D86F7829-ECE5-0427-DDFC-F55866BBFDCE}"/>
                </a:ext>
              </a:extLst>
            </p:cNvPr>
            <p:cNvSpPr/>
            <p:nvPr/>
          </p:nvSpPr>
          <p:spPr>
            <a:xfrm>
              <a:off x="5342775" y="5813944"/>
              <a:ext cx="135205" cy="13520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2" name="Oval 131 1 1">
              <a:extLst>
                <a:ext uri="{FF2B5EF4-FFF2-40B4-BE49-F238E27FC236}">
                  <a16:creationId xmlns:a16="http://schemas.microsoft.com/office/drawing/2014/main" id="{80848C93-E814-0B2C-8BA2-8BAFF892B21B}"/>
                </a:ext>
              </a:extLst>
            </p:cNvPr>
            <p:cNvSpPr/>
            <p:nvPr/>
          </p:nvSpPr>
          <p:spPr>
            <a:xfrm>
              <a:off x="5633755" y="5321896"/>
              <a:ext cx="135205" cy="13520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3" name="Oval 132 1 1">
              <a:extLst>
                <a:ext uri="{FF2B5EF4-FFF2-40B4-BE49-F238E27FC236}">
                  <a16:creationId xmlns:a16="http://schemas.microsoft.com/office/drawing/2014/main" id="{829780A0-D6B4-3079-9AAE-B736CB5458E5}"/>
                </a:ext>
              </a:extLst>
            </p:cNvPr>
            <p:cNvSpPr/>
            <p:nvPr/>
          </p:nvSpPr>
          <p:spPr>
            <a:xfrm>
              <a:off x="5637725" y="5644471"/>
              <a:ext cx="135205" cy="13520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4" name="Oval 133 1 1">
              <a:extLst>
                <a:ext uri="{FF2B5EF4-FFF2-40B4-BE49-F238E27FC236}">
                  <a16:creationId xmlns:a16="http://schemas.microsoft.com/office/drawing/2014/main" id="{65025F41-DAB9-07F0-9118-7C66DAAAFA96}"/>
                </a:ext>
              </a:extLst>
            </p:cNvPr>
            <p:cNvSpPr/>
            <p:nvPr/>
          </p:nvSpPr>
          <p:spPr>
            <a:xfrm>
              <a:off x="5644210" y="5971972"/>
              <a:ext cx="135205" cy="13520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275" name="Straight Arrow Connector 134 1 1">
              <a:extLst>
                <a:ext uri="{FF2B5EF4-FFF2-40B4-BE49-F238E27FC236}">
                  <a16:creationId xmlns:a16="http://schemas.microsoft.com/office/drawing/2014/main" id="{C9619654-8314-B107-AB3C-37515F9B26DC}"/>
                </a:ext>
              </a:extLst>
            </p:cNvPr>
            <p:cNvCxnSpPr>
              <a:cxnSpLocks/>
              <a:stCxn id="270" idx="6"/>
              <a:endCxn id="272" idx="3"/>
            </p:cNvCxnSpPr>
            <p:nvPr/>
          </p:nvCxnSpPr>
          <p:spPr>
            <a:xfrm flipV="1">
              <a:off x="5477980" y="5437301"/>
              <a:ext cx="175575" cy="157106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Straight Arrow Connector 135 1 1">
              <a:extLst>
                <a:ext uri="{FF2B5EF4-FFF2-40B4-BE49-F238E27FC236}">
                  <a16:creationId xmlns:a16="http://schemas.microsoft.com/office/drawing/2014/main" id="{DF0F6D64-BBF6-2464-EAD9-F6F4E87FD3C6}"/>
                </a:ext>
              </a:extLst>
            </p:cNvPr>
            <p:cNvCxnSpPr>
              <a:cxnSpLocks/>
              <a:stCxn id="270" idx="5"/>
              <a:endCxn id="273" idx="2"/>
            </p:cNvCxnSpPr>
            <p:nvPr/>
          </p:nvCxnSpPr>
          <p:spPr>
            <a:xfrm>
              <a:off x="5458180" y="5642209"/>
              <a:ext cx="179545" cy="69865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" name="Straight Arrow Connector 136 1 1">
              <a:extLst>
                <a:ext uri="{FF2B5EF4-FFF2-40B4-BE49-F238E27FC236}">
                  <a16:creationId xmlns:a16="http://schemas.microsoft.com/office/drawing/2014/main" id="{8B34D066-2366-1183-A6E8-507E2F40362E}"/>
                </a:ext>
              </a:extLst>
            </p:cNvPr>
            <p:cNvCxnSpPr>
              <a:cxnSpLocks/>
              <a:endCxn id="273" idx="3"/>
            </p:cNvCxnSpPr>
            <p:nvPr/>
          </p:nvCxnSpPr>
          <p:spPr>
            <a:xfrm flipV="1">
              <a:off x="5473721" y="5759876"/>
              <a:ext cx="183804" cy="118302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Arrow Connector 137 1 1">
              <a:extLst>
                <a:ext uri="{FF2B5EF4-FFF2-40B4-BE49-F238E27FC236}">
                  <a16:creationId xmlns:a16="http://schemas.microsoft.com/office/drawing/2014/main" id="{8BD84482-FEED-D05C-034E-3BAB087FCFD2}"/>
                </a:ext>
              </a:extLst>
            </p:cNvPr>
            <p:cNvCxnSpPr>
              <a:cxnSpLocks/>
              <a:endCxn id="274" idx="2"/>
            </p:cNvCxnSpPr>
            <p:nvPr/>
          </p:nvCxnSpPr>
          <p:spPr>
            <a:xfrm>
              <a:off x="5474010" y="5918097"/>
              <a:ext cx="170200" cy="121478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9" name="Oval 138 1 1">
              <a:extLst>
                <a:ext uri="{FF2B5EF4-FFF2-40B4-BE49-F238E27FC236}">
                  <a16:creationId xmlns:a16="http://schemas.microsoft.com/office/drawing/2014/main" id="{6CEEB5B0-E312-639D-7A2D-46ADEF6BE91D}"/>
                </a:ext>
              </a:extLst>
            </p:cNvPr>
            <p:cNvSpPr/>
            <p:nvPr/>
          </p:nvSpPr>
          <p:spPr>
            <a:xfrm>
              <a:off x="5924023" y="5526804"/>
              <a:ext cx="135205" cy="13520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0" name="Oval 139 1 1">
              <a:extLst>
                <a:ext uri="{FF2B5EF4-FFF2-40B4-BE49-F238E27FC236}">
                  <a16:creationId xmlns:a16="http://schemas.microsoft.com/office/drawing/2014/main" id="{BDE7DBA5-0531-5ECE-F19E-ACFAECC519E8}"/>
                </a:ext>
              </a:extLst>
            </p:cNvPr>
            <p:cNvSpPr/>
            <p:nvPr/>
          </p:nvSpPr>
          <p:spPr>
            <a:xfrm>
              <a:off x="5924023" y="5835954"/>
              <a:ext cx="135205" cy="13520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281" name="Straight Arrow Connector 140 1 1">
              <a:extLst>
                <a:ext uri="{FF2B5EF4-FFF2-40B4-BE49-F238E27FC236}">
                  <a16:creationId xmlns:a16="http://schemas.microsoft.com/office/drawing/2014/main" id="{F1092321-1D9C-4AFD-69DD-C6E053FE875E}"/>
                </a:ext>
              </a:extLst>
            </p:cNvPr>
            <p:cNvCxnSpPr>
              <a:cxnSpLocks/>
              <a:stCxn id="270" idx="4"/>
              <a:endCxn id="274" idx="1"/>
            </p:cNvCxnSpPr>
            <p:nvPr/>
          </p:nvCxnSpPr>
          <p:spPr>
            <a:xfrm>
              <a:off x="5410378" y="5662009"/>
              <a:ext cx="253632" cy="329763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" name="Straight Arrow Connector 141 1 1">
              <a:extLst>
                <a:ext uri="{FF2B5EF4-FFF2-40B4-BE49-F238E27FC236}">
                  <a16:creationId xmlns:a16="http://schemas.microsoft.com/office/drawing/2014/main" id="{85D51664-A643-894D-1E02-1438FCEAEDE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31894" y="5464953"/>
              <a:ext cx="269463" cy="368888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Arrow Connector 142 1 1">
              <a:extLst>
                <a:ext uri="{FF2B5EF4-FFF2-40B4-BE49-F238E27FC236}">
                  <a16:creationId xmlns:a16="http://schemas.microsoft.com/office/drawing/2014/main" id="{287493CD-A834-A2C6-8848-C32F591BB2F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32144" y="5640515"/>
              <a:ext cx="269463" cy="368888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4" name="Straight Arrow Connector 143 1 1">
              <a:extLst>
                <a:ext uri="{FF2B5EF4-FFF2-40B4-BE49-F238E27FC236}">
                  <a16:creationId xmlns:a16="http://schemas.microsoft.com/office/drawing/2014/main" id="{666791C9-6B73-79B2-234F-E2EEE3782706}"/>
                </a:ext>
              </a:extLst>
            </p:cNvPr>
            <p:cNvCxnSpPr>
              <a:cxnSpLocks/>
              <a:endCxn id="280" idx="0"/>
            </p:cNvCxnSpPr>
            <p:nvPr/>
          </p:nvCxnSpPr>
          <p:spPr>
            <a:xfrm>
              <a:off x="5741489" y="5457101"/>
              <a:ext cx="250137" cy="378853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" name="Straight Arrow Connector 144 1 1">
              <a:extLst>
                <a:ext uri="{FF2B5EF4-FFF2-40B4-BE49-F238E27FC236}">
                  <a16:creationId xmlns:a16="http://schemas.microsoft.com/office/drawing/2014/main" id="{73C0D95D-5952-F777-B178-59E59CBEED20}"/>
                </a:ext>
              </a:extLst>
            </p:cNvPr>
            <p:cNvCxnSpPr>
              <a:cxnSpLocks/>
              <a:endCxn id="279" idx="2"/>
            </p:cNvCxnSpPr>
            <p:nvPr/>
          </p:nvCxnSpPr>
          <p:spPr>
            <a:xfrm flipV="1">
              <a:off x="5755833" y="5594407"/>
              <a:ext cx="168190" cy="86208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" name="Straight Arrow Connector 145 1 1">
              <a:extLst>
                <a:ext uri="{FF2B5EF4-FFF2-40B4-BE49-F238E27FC236}">
                  <a16:creationId xmlns:a16="http://schemas.microsoft.com/office/drawing/2014/main" id="{786EF19F-1ED6-6051-34C7-E44F9FD420C5}"/>
                </a:ext>
              </a:extLst>
            </p:cNvPr>
            <p:cNvCxnSpPr>
              <a:cxnSpLocks/>
              <a:endCxn id="280" idx="2"/>
            </p:cNvCxnSpPr>
            <p:nvPr/>
          </p:nvCxnSpPr>
          <p:spPr>
            <a:xfrm>
              <a:off x="5771965" y="5759422"/>
              <a:ext cx="152058" cy="144135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7" name="Straight Arrow Connector 146 1 1">
              <a:extLst>
                <a:ext uri="{FF2B5EF4-FFF2-40B4-BE49-F238E27FC236}">
                  <a16:creationId xmlns:a16="http://schemas.microsoft.com/office/drawing/2014/main" id="{D95999B8-C5B7-8C28-501D-8AC721B43641}"/>
                </a:ext>
              </a:extLst>
            </p:cNvPr>
            <p:cNvCxnSpPr>
              <a:cxnSpLocks/>
              <a:endCxn id="279" idx="1"/>
            </p:cNvCxnSpPr>
            <p:nvPr/>
          </p:nvCxnSpPr>
          <p:spPr>
            <a:xfrm>
              <a:off x="5779415" y="5409027"/>
              <a:ext cx="164408" cy="137577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8" name="Straight Arrow Connector 147 1 1">
              <a:extLst>
                <a:ext uri="{FF2B5EF4-FFF2-40B4-BE49-F238E27FC236}">
                  <a16:creationId xmlns:a16="http://schemas.microsoft.com/office/drawing/2014/main" id="{444BEF29-591C-8C07-C75F-2F99EA394EE6}"/>
                </a:ext>
              </a:extLst>
            </p:cNvPr>
            <p:cNvCxnSpPr>
              <a:cxnSpLocks/>
              <a:endCxn id="280" idx="3"/>
            </p:cNvCxnSpPr>
            <p:nvPr/>
          </p:nvCxnSpPr>
          <p:spPr>
            <a:xfrm flipV="1">
              <a:off x="5783577" y="5951359"/>
              <a:ext cx="160246" cy="94412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Arrow Connector 148 1 1">
              <a:extLst>
                <a:ext uri="{FF2B5EF4-FFF2-40B4-BE49-F238E27FC236}">
                  <a16:creationId xmlns:a16="http://schemas.microsoft.com/office/drawing/2014/main" id="{BF819851-E274-488B-88B6-82018941A5F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58631" y="5591260"/>
              <a:ext cx="206428" cy="2727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0" name="Straight Arrow Connector 149 1 1">
              <a:extLst>
                <a:ext uri="{FF2B5EF4-FFF2-40B4-BE49-F238E27FC236}">
                  <a16:creationId xmlns:a16="http://schemas.microsoft.com/office/drawing/2014/main" id="{215389B5-5C93-0DF3-9F76-B3B9150460E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63551" y="5891593"/>
              <a:ext cx="206428" cy="2727"/>
            </a:xfrm>
            <a:prstGeom prst="straightConnector1">
              <a:avLst/>
            </a:prstGeom>
            <a:ln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13" name="Image 656392">
            <a:extLst>
              <a:ext uri="{FF2B5EF4-FFF2-40B4-BE49-F238E27FC236}">
                <a16:creationId xmlns:a16="http://schemas.microsoft.com/office/drawing/2014/main" id="{E3D3CF30-4730-1B58-1336-CD6D65B534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50711" y="2226788"/>
            <a:ext cx="1233377" cy="11603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CasellaDiTesto 6">
                <a:extLst>
                  <a:ext uri="{FF2B5EF4-FFF2-40B4-BE49-F238E27FC236}">
                    <a16:creationId xmlns:a16="http://schemas.microsoft.com/office/drawing/2014/main" id="{B354A6BA-EF57-AE2D-61BF-0E4A00F415FD}"/>
                  </a:ext>
                </a:extLst>
              </p:cNvPr>
              <p:cNvSpPr txBox="1"/>
              <p:nvPr/>
            </p:nvSpPr>
            <p:spPr>
              <a:xfrm>
                <a:off x="155549" y="1813542"/>
                <a:ext cx="9196475" cy="156966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pPr marL="914400" marR="0" lvl="1" indent="-45720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E63312"/>
                  </a:buClr>
                  <a:buSzTx/>
                  <a:buFont typeface="Wingdings" pitchFamily="2" charset="2"/>
                  <a:buChar char="Ø"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nria Sans"/>
                    <a:ea typeface="+mn-ea"/>
                    <a:cs typeface="+mn-cs"/>
                  </a:rPr>
                  <a:t>Motivated by communication cost reduction and privacy [1]</a:t>
                </a:r>
              </a:p>
              <a:p>
                <a:pPr marL="914400" marR="0" lvl="1" indent="-45720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E63312"/>
                  </a:buClr>
                  <a:buSzTx/>
                  <a:buFont typeface="Wingdings" pitchFamily="2" charset="2"/>
                  <a:buChar char="Ø"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nria Sans"/>
                    <a:ea typeface="+mn-ea"/>
                    <a:cs typeface="+mn-cs"/>
                  </a:rPr>
                  <a:t>Devices jointly train a shared model </a:t>
                </a:r>
                <a14:m>
                  <m:oMath xmlns:m="http://schemas.openxmlformats.org/officeDocument/2006/math">
                    <m:r>
                      <a:rPr kumimoji="0" lang="it-IT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𝜃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nria Sans"/>
                    <a:ea typeface="+mn-ea"/>
                    <a:cs typeface="+mn-cs"/>
                  </a:rPr>
                  <a:t>  </a:t>
                </a:r>
                <a:r>
                  <a:rPr lang="en-US" sz="2400" dirty="0">
                    <a:solidFill>
                      <a:prstClr val="black"/>
                    </a:solidFill>
                    <a:latin typeface="Inria Sans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nria Sans"/>
                    <a:ea typeface="+mn-ea"/>
                    <a:cs typeface="+mn-cs"/>
                  </a:rPr>
                  <a:t> </a:t>
                </a:r>
              </a:p>
              <a:p>
                <a:pPr marL="914400" marR="0" lvl="1" indent="-45720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E63312"/>
                  </a:buClr>
                  <a:buSzTx/>
                  <a:buFont typeface="Wingdings" pitchFamily="2" charset="2"/>
                  <a:buChar char="Ø"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ria Sans" pitchFamily="2" charset="77"/>
                  <a:ea typeface="+mn-ea"/>
                  <a:cs typeface="+mn-cs"/>
                </a:endParaRPr>
              </a:p>
              <a:p>
                <a:pPr marL="914400" marR="0" lvl="1" indent="-45720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E63312"/>
                  </a:buClr>
                  <a:buSzTx/>
                  <a:buFont typeface="Wingdings" pitchFamily="2" charset="2"/>
                  <a:buChar char="Ø"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ria Sans" pitchFamily="2" charset="77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CasellaDiTesto 6">
                <a:extLst>
                  <a:ext uri="{FF2B5EF4-FFF2-40B4-BE49-F238E27FC236}">
                    <a16:creationId xmlns:a16="http://schemas.microsoft.com/office/drawing/2014/main" id="{B354A6BA-EF57-AE2D-61BF-0E4A00F415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549" y="1813542"/>
                <a:ext cx="9196475" cy="1569660"/>
              </a:xfrm>
              <a:prstGeom prst="rect">
                <a:avLst/>
              </a:prstGeom>
              <a:blipFill>
                <a:blip r:embed="rId7"/>
                <a:stretch>
                  <a:fillRect t="-4000"/>
                </a:stretch>
              </a:blipFill>
            </p:spPr>
            <p:txBody>
              <a:bodyPr/>
              <a:lstStyle/>
              <a:p>
                <a:r>
                  <a:rPr lang="en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Immagine 12">
            <a:extLst>
              <a:ext uri="{FF2B5EF4-FFF2-40B4-BE49-F238E27FC236}">
                <a16:creationId xmlns:a16="http://schemas.microsoft.com/office/drawing/2014/main" id="{20EEDDF1-D6F5-F0B3-674C-A7D59549311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571" y="3009787"/>
            <a:ext cx="7106555" cy="761621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EBF8397B-E9CC-B27E-D056-A365BCA99C26}"/>
              </a:ext>
            </a:extLst>
          </p:cNvPr>
          <p:cNvSpPr txBox="1"/>
          <p:nvPr/>
        </p:nvSpPr>
        <p:spPr>
          <a:xfrm>
            <a:off x="482771" y="6190490"/>
            <a:ext cx="106355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200" dirty="0">
                <a:latin typeface="Inria Sans"/>
              </a:rPr>
              <a:t>[1] </a:t>
            </a:r>
            <a:r>
              <a:rPr lang="en-US" sz="1200" b="0" i="0" dirty="0">
                <a:effectLst/>
                <a:latin typeface="Inria Sans"/>
              </a:rPr>
              <a:t>McMahan, B.; Moore, E.; Ramage, D.; Hampson, S.; and </a:t>
            </a:r>
            <a:r>
              <a:rPr lang="en-US" sz="1200" b="0" i="0" dirty="0" err="1">
                <a:effectLst/>
                <a:latin typeface="Inria Sans"/>
              </a:rPr>
              <a:t>Agüera</a:t>
            </a:r>
            <a:r>
              <a:rPr lang="en-US" sz="1200" b="0" i="0" dirty="0">
                <a:effectLst/>
                <a:latin typeface="Inria Sans"/>
              </a:rPr>
              <a:t> y </a:t>
            </a:r>
            <a:r>
              <a:rPr lang="en-US" sz="1200" b="0" i="0" dirty="0" err="1">
                <a:effectLst/>
                <a:latin typeface="Inria Sans"/>
              </a:rPr>
              <a:t>Arcas</a:t>
            </a:r>
            <a:r>
              <a:rPr lang="en-US" sz="1200" b="0" i="0" dirty="0">
                <a:effectLst/>
                <a:latin typeface="Inria Sans"/>
              </a:rPr>
              <a:t>, B. 2017.   Communication-efficient learning of deep networks from decentralized data. In Artificial Intelligence and Statistics,1273–1282. PMLR</a:t>
            </a:r>
            <a:endParaRPr lang="it-IT" sz="1200" b="0" i="0" dirty="0">
              <a:effectLst/>
              <a:latin typeface="Inria Sans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9E8A6F14-64EA-28CE-B9A8-25D7D6B527C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992" y="3678183"/>
            <a:ext cx="1644190" cy="55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234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C58EC3-6F4E-7486-E17D-B20E82F1C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BDB0E-F0BA-3B71-49F7-A5A5E87B8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Algorithm</a:t>
            </a:r>
            <a:endParaRPr lang="en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437283-0A54-C01A-7B5A-E1D8CCCB0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C45FDB-A281-2F4E-8999-F05EC7B0086D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E63213"/>
                </a:solidFill>
                <a:effectLst/>
                <a:uLnTx/>
                <a:uFillTx/>
                <a:latin typeface="Inria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srgbClr val="E63213"/>
              </a:solidFill>
              <a:effectLst/>
              <a:uLnTx/>
              <a:uFillTx/>
              <a:latin typeface="Inria Sans" pitchFamily="2" charset="77"/>
              <a:ea typeface="+mn-ea"/>
              <a:cs typeface="+mn-cs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603D4001-0F1C-4388-B643-FF1C346019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703" y="2534283"/>
            <a:ext cx="4552060" cy="4004629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98AA876F-6E07-B28C-F3C0-336F0F63D0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3514" y="2917589"/>
            <a:ext cx="5356542" cy="3621324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D816071-616D-429B-BCB7-97968F65B794}"/>
              </a:ext>
            </a:extLst>
          </p:cNvPr>
          <p:cNvSpPr txBox="1"/>
          <p:nvPr/>
        </p:nvSpPr>
        <p:spPr>
          <a:xfrm>
            <a:off x="714703" y="1660634"/>
            <a:ext cx="5708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rgbClr val="384257"/>
                </a:solidFill>
                <a:latin typeface="Inria Sans" pitchFamily="2" charset="77"/>
                <a:ea typeface="+mj-ea"/>
                <a:cs typeface="+mj-cs"/>
              </a:rPr>
              <a:t>3. Update the search state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9B534270-8BA7-F65F-E8D0-170A41E132ED}"/>
              </a:ext>
            </a:extLst>
          </p:cNvPr>
          <p:cNvSpPr/>
          <p:nvPr/>
        </p:nvSpPr>
        <p:spPr>
          <a:xfrm>
            <a:off x="1108939" y="5394960"/>
            <a:ext cx="3991381" cy="619760"/>
          </a:xfrm>
          <a:prstGeom prst="rect">
            <a:avLst/>
          </a:prstGeom>
          <a:noFill/>
          <a:ln w="381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59AF2963-0C6F-BC85-9320-6AEA36D0FD4B}"/>
              </a:ext>
            </a:extLst>
          </p:cNvPr>
          <p:cNvCxnSpPr>
            <a:cxnSpLocks/>
          </p:cNvCxnSpPr>
          <p:nvPr/>
        </p:nvCxnSpPr>
        <p:spPr>
          <a:xfrm>
            <a:off x="6964668" y="3917992"/>
            <a:ext cx="474092" cy="457152"/>
          </a:xfrm>
          <a:prstGeom prst="line">
            <a:avLst/>
          </a:prstGeom>
          <a:ln w="5715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D4D918F7-84EE-56CA-5715-8A162D3B4F91}"/>
              </a:ext>
            </a:extLst>
          </p:cNvPr>
          <p:cNvCxnSpPr>
            <a:cxnSpLocks/>
          </p:cNvCxnSpPr>
          <p:nvPr/>
        </p:nvCxnSpPr>
        <p:spPr>
          <a:xfrm flipH="1">
            <a:off x="6964668" y="3917992"/>
            <a:ext cx="413737" cy="457152"/>
          </a:xfrm>
          <a:prstGeom prst="line">
            <a:avLst/>
          </a:prstGeom>
          <a:ln w="5715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294480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B0D60-2A6D-AEB7-348D-8CF6B2F8B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FB6EE66D-7148-BADD-B005-9361E034D8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1821" y="2601867"/>
            <a:ext cx="5831111" cy="381354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8AC6169-8DB8-9BF5-E53F-91262D401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Algorithm</a:t>
            </a:r>
            <a:endParaRPr lang="en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ADCDE7-AF68-0774-CB03-D676F0359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C45FDB-A281-2F4E-8999-F05EC7B0086D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E63213"/>
                </a:solidFill>
                <a:effectLst/>
                <a:uLnTx/>
                <a:uFillTx/>
                <a:latin typeface="Inria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srgbClr val="E63213"/>
              </a:solidFill>
              <a:effectLst/>
              <a:uLnTx/>
              <a:uFillTx/>
              <a:latin typeface="Inria Sans" pitchFamily="2" charset="77"/>
              <a:ea typeface="+mn-ea"/>
              <a:cs typeface="+mn-cs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7A6EF6A-724F-4C7B-C351-7F470B81DCE8}"/>
              </a:ext>
            </a:extLst>
          </p:cNvPr>
          <p:cNvSpPr txBox="1"/>
          <p:nvPr/>
        </p:nvSpPr>
        <p:spPr>
          <a:xfrm>
            <a:off x="714702" y="1660634"/>
            <a:ext cx="103947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rgbClr val="384257"/>
                </a:solidFill>
                <a:latin typeface="Inria Sans" pitchFamily="2" charset="77"/>
                <a:ea typeface="+mj-ea"/>
                <a:cs typeface="+mj-cs"/>
              </a:rPr>
              <a:t>4. Keep searching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0A6BDCA8-1F0C-29CD-436E-426CAA33B2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703" y="2534283"/>
            <a:ext cx="4552060" cy="4004629"/>
          </a:xfrm>
          <a:prstGeom prst="rect">
            <a:avLst/>
          </a:prstGeom>
        </p:spPr>
      </p:pic>
      <p:cxnSp>
        <p:nvCxnSpPr>
          <p:cNvPr id="13" name="Connettore diritto 12">
            <a:extLst>
              <a:ext uri="{FF2B5EF4-FFF2-40B4-BE49-F238E27FC236}">
                <a16:creationId xmlns:a16="http://schemas.microsoft.com/office/drawing/2014/main" id="{2673E997-5FE7-1D80-783E-482255564671}"/>
              </a:ext>
            </a:extLst>
          </p:cNvPr>
          <p:cNvCxnSpPr>
            <a:cxnSpLocks/>
          </p:cNvCxnSpPr>
          <p:nvPr/>
        </p:nvCxnSpPr>
        <p:spPr>
          <a:xfrm>
            <a:off x="8277854" y="3575554"/>
            <a:ext cx="197214" cy="155572"/>
          </a:xfrm>
          <a:prstGeom prst="line">
            <a:avLst/>
          </a:prstGeom>
          <a:ln w="5715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255C4CF9-0962-D8F7-4B37-A3AE8C8E4A1C}"/>
              </a:ext>
            </a:extLst>
          </p:cNvPr>
          <p:cNvCxnSpPr>
            <a:cxnSpLocks/>
          </p:cNvCxnSpPr>
          <p:nvPr/>
        </p:nvCxnSpPr>
        <p:spPr>
          <a:xfrm flipH="1">
            <a:off x="8301528" y="3563307"/>
            <a:ext cx="149866" cy="180065"/>
          </a:xfrm>
          <a:prstGeom prst="line">
            <a:avLst/>
          </a:prstGeom>
          <a:ln w="5715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diritto 21">
            <a:extLst>
              <a:ext uri="{FF2B5EF4-FFF2-40B4-BE49-F238E27FC236}">
                <a16:creationId xmlns:a16="http://schemas.microsoft.com/office/drawing/2014/main" id="{7347C73A-7D82-ACA2-600A-1D49F559E099}"/>
              </a:ext>
            </a:extLst>
          </p:cNvPr>
          <p:cNvCxnSpPr>
            <a:cxnSpLocks/>
          </p:cNvCxnSpPr>
          <p:nvPr/>
        </p:nvCxnSpPr>
        <p:spPr>
          <a:xfrm>
            <a:off x="10935894" y="3128514"/>
            <a:ext cx="197214" cy="155572"/>
          </a:xfrm>
          <a:prstGeom prst="line">
            <a:avLst/>
          </a:prstGeom>
          <a:ln w="5715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diritto 22">
            <a:extLst>
              <a:ext uri="{FF2B5EF4-FFF2-40B4-BE49-F238E27FC236}">
                <a16:creationId xmlns:a16="http://schemas.microsoft.com/office/drawing/2014/main" id="{84C38662-5B1D-7ED6-5137-F78149350B95}"/>
              </a:ext>
            </a:extLst>
          </p:cNvPr>
          <p:cNvCxnSpPr>
            <a:cxnSpLocks/>
          </p:cNvCxnSpPr>
          <p:nvPr/>
        </p:nvCxnSpPr>
        <p:spPr>
          <a:xfrm flipH="1">
            <a:off x="10959568" y="3116267"/>
            <a:ext cx="149866" cy="180065"/>
          </a:xfrm>
          <a:prstGeom prst="line">
            <a:avLst/>
          </a:prstGeom>
          <a:ln w="5715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diritto 23">
            <a:extLst>
              <a:ext uri="{FF2B5EF4-FFF2-40B4-BE49-F238E27FC236}">
                <a16:creationId xmlns:a16="http://schemas.microsoft.com/office/drawing/2014/main" id="{39109889-FA00-95B2-6030-0A31C32956B7}"/>
              </a:ext>
            </a:extLst>
          </p:cNvPr>
          <p:cNvCxnSpPr>
            <a:cxnSpLocks/>
          </p:cNvCxnSpPr>
          <p:nvPr/>
        </p:nvCxnSpPr>
        <p:spPr>
          <a:xfrm>
            <a:off x="10561314" y="3926074"/>
            <a:ext cx="197214" cy="155572"/>
          </a:xfrm>
          <a:prstGeom prst="line">
            <a:avLst/>
          </a:prstGeom>
          <a:ln w="5715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diritto 24">
            <a:extLst>
              <a:ext uri="{FF2B5EF4-FFF2-40B4-BE49-F238E27FC236}">
                <a16:creationId xmlns:a16="http://schemas.microsoft.com/office/drawing/2014/main" id="{3DEEEE35-3FB3-FD4B-FD69-E4FD86F26477}"/>
              </a:ext>
            </a:extLst>
          </p:cNvPr>
          <p:cNvCxnSpPr>
            <a:cxnSpLocks/>
          </p:cNvCxnSpPr>
          <p:nvPr/>
        </p:nvCxnSpPr>
        <p:spPr>
          <a:xfrm flipH="1">
            <a:off x="10584988" y="3913827"/>
            <a:ext cx="149866" cy="180065"/>
          </a:xfrm>
          <a:prstGeom prst="line">
            <a:avLst/>
          </a:prstGeom>
          <a:ln w="5715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8074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35F29-15E0-2381-7F70-AD6D0E64C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83B38-316C-549A-0EA7-FF0659DBF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Algorithm</a:t>
            </a:r>
            <a:endParaRPr lang="en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1DE220-60FD-80F6-9656-5CC1D09F9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C45FDB-A281-2F4E-8999-F05EC7B0086D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E63213"/>
                </a:solidFill>
                <a:effectLst/>
                <a:uLnTx/>
                <a:uFillTx/>
                <a:latin typeface="Inria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srgbClr val="E63213"/>
              </a:solidFill>
              <a:effectLst/>
              <a:uLnTx/>
              <a:uFillTx/>
              <a:latin typeface="Inria Sans" pitchFamily="2" charset="77"/>
              <a:ea typeface="+mn-ea"/>
              <a:cs typeface="+mn-cs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38C3260-D2C5-EEDA-629B-E9BEA931D7E9}"/>
              </a:ext>
            </a:extLst>
          </p:cNvPr>
          <p:cNvSpPr txBox="1"/>
          <p:nvPr/>
        </p:nvSpPr>
        <p:spPr>
          <a:xfrm>
            <a:off x="714702" y="1660634"/>
            <a:ext cx="103947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rgbClr val="384257"/>
                </a:solidFill>
                <a:latin typeface="Inria Sans" pitchFamily="2" charset="77"/>
                <a:ea typeface="+mj-ea"/>
                <a:cs typeface="+mj-cs"/>
              </a:rPr>
              <a:t>5. Reconstruct the input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1FD6D9AD-F823-C5AB-51BF-8AC8978603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703" y="2534283"/>
            <a:ext cx="4552060" cy="4004629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D6DF4EAE-769A-68D4-2E76-12385C8F4A2E}"/>
              </a:ext>
            </a:extLst>
          </p:cNvPr>
          <p:cNvSpPr/>
          <p:nvPr/>
        </p:nvSpPr>
        <p:spPr>
          <a:xfrm>
            <a:off x="1015111" y="6187440"/>
            <a:ext cx="2998090" cy="351472"/>
          </a:xfrm>
          <a:prstGeom prst="rect">
            <a:avLst/>
          </a:prstGeom>
          <a:noFill/>
          <a:ln w="381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29D160AA-C372-286D-B63A-A860BE9CC0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6394" y="2043317"/>
            <a:ext cx="3930326" cy="676472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62DB6EF1-25F5-42A2-33F9-CD48C88E92F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751" y="1413272"/>
            <a:ext cx="1187907" cy="510752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A76275BD-3788-AE55-013F-1E3084D34EB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4444" y="1291747"/>
            <a:ext cx="2738854" cy="55438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90A49941-AA53-6523-97A7-3F7D1343969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99880" y="3049120"/>
            <a:ext cx="5675439" cy="3287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05883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3A17A-585F-F46B-1320-52A7B0924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EF35B-AB38-2FAA-8BAB-873F0BB21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Results</a:t>
            </a:r>
            <a:endParaRPr lang="en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6B08F3-0A0C-B457-01B9-4503CDAE4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C45FDB-A281-2F4E-8999-F05EC7B0086D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E63213"/>
                </a:solidFill>
                <a:effectLst/>
                <a:uLnTx/>
                <a:uFillTx/>
                <a:latin typeface="Inria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srgbClr val="E63213"/>
              </a:solidFill>
              <a:effectLst/>
              <a:uLnTx/>
              <a:uFillTx/>
              <a:latin typeface="Inria Sans" pitchFamily="2" charset="77"/>
              <a:ea typeface="+mn-ea"/>
              <a:cs typeface="+mn-cs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340819C-E713-9A07-492F-93CE31316DAE}"/>
              </a:ext>
            </a:extLst>
          </p:cNvPr>
          <p:cNvSpPr txBox="1"/>
          <p:nvPr/>
        </p:nvSpPr>
        <p:spPr>
          <a:xfrm>
            <a:off x="457200" y="1585587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2400" dirty="0">
                <a:latin typeface="Inria Sans" pitchFamily="2" charset="77"/>
              </a:rPr>
              <a:t>Experiments on ImageNet</a:t>
            </a: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2400" dirty="0" err="1">
                <a:latin typeface="Inria Sans" pitchFamily="2" charset="77"/>
              </a:rPr>
              <a:t>FedSGD</a:t>
            </a:r>
            <a:r>
              <a:rPr lang="en-US" sz="2400" dirty="0">
                <a:latin typeface="Inria Sans" pitchFamily="2" charset="77"/>
              </a:rPr>
              <a:t> with full-batch update</a:t>
            </a: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2400" dirty="0">
                <a:latin typeface="Inria Sans" pitchFamily="2" charset="77"/>
              </a:rPr>
              <a:t>Baseline is [4]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9D2C72D5-A27D-9D9F-33DF-C7D2214882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495" y="2788221"/>
            <a:ext cx="4656204" cy="2792005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BEB401DE-4F6F-EA3C-24A1-FFAEE5B7F4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8604" y="2120790"/>
            <a:ext cx="5133796" cy="3721202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43FBC52C-AC84-8BDD-9176-92EFB1FC230A}"/>
              </a:ext>
            </a:extLst>
          </p:cNvPr>
          <p:cNvSpPr txBox="1"/>
          <p:nvPr/>
        </p:nvSpPr>
        <p:spPr>
          <a:xfrm>
            <a:off x="734495" y="5768454"/>
            <a:ext cx="6097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accent2"/>
                </a:solidFill>
                <a:latin typeface="Inria Sans"/>
                <a:ea typeface="+mj-ea"/>
                <a:cs typeface="+mj-cs"/>
              </a:rPr>
              <a:t>Figure</a:t>
            </a:r>
            <a:r>
              <a:rPr lang="en-US" sz="1800" dirty="0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: </a:t>
            </a:r>
            <a:r>
              <a:rPr lang="it-IT" dirty="0" err="1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Results</a:t>
            </a:r>
            <a:r>
              <a:rPr lang="it-IT" dirty="0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 after 10 </a:t>
            </a:r>
            <a:r>
              <a:rPr lang="it-IT" dirty="0" err="1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communication</a:t>
            </a:r>
            <a:r>
              <a:rPr lang="it-IT" dirty="0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 rounds</a:t>
            </a:r>
            <a:endParaRPr lang="it-IT" sz="1800" b="0" dirty="0">
              <a:solidFill>
                <a:srgbClr val="384257"/>
              </a:solidFill>
              <a:latin typeface="Inria Sans"/>
              <a:ea typeface="+mj-ea"/>
              <a:cs typeface="+mj-cs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86801C0-B95C-7EC6-A12A-A3E1F8337133}"/>
              </a:ext>
            </a:extLst>
          </p:cNvPr>
          <p:cNvSpPr txBox="1"/>
          <p:nvPr/>
        </p:nvSpPr>
        <p:spPr>
          <a:xfrm>
            <a:off x="6169537" y="5768454"/>
            <a:ext cx="6097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accent2"/>
                </a:solidFill>
                <a:latin typeface="Inria Sans"/>
                <a:ea typeface="+mj-ea"/>
                <a:cs typeface="+mj-cs"/>
              </a:rPr>
              <a:t>Figure</a:t>
            </a:r>
            <a:r>
              <a:rPr lang="en-US" sz="1800" dirty="0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: </a:t>
            </a:r>
            <a:r>
              <a:rPr lang="it-IT" sz="1800" dirty="0" err="1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Accuracy</a:t>
            </a:r>
            <a:r>
              <a:rPr lang="it-IT" sz="1800" dirty="0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 </a:t>
            </a:r>
            <a:r>
              <a:rPr lang="it-IT" sz="1800" dirty="0" err="1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difference</a:t>
            </a:r>
            <a:r>
              <a:rPr lang="it-IT" sz="1800" dirty="0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 </a:t>
            </a:r>
            <a:r>
              <a:rPr lang="it-IT" sz="1800" dirty="0" err="1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respect</a:t>
            </a:r>
            <a:r>
              <a:rPr lang="it-IT" sz="1800" dirty="0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 to the baseline (CAH)[4]</a:t>
            </a:r>
            <a:endParaRPr lang="it-IT" sz="1800" b="0" dirty="0">
              <a:solidFill>
                <a:srgbClr val="384257"/>
              </a:solidFill>
              <a:latin typeface="Inria Sans"/>
              <a:ea typeface="+mj-ea"/>
              <a:cs typeface="+mj-cs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6DDCB30-E20B-4B05-955A-8ACC641A7816}"/>
              </a:ext>
            </a:extLst>
          </p:cNvPr>
          <p:cNvSpPr txBox="1"/>
          <p:nvPr/>
        </p:nvSpPr>
        <p:spPr>
          <a:xfrm>
            <a:off x="609600" y="6092247"/>
            <a:ext cx="104757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Inria Sans"/>
              </a:rPr>
              <a:t>[4] Boenisch, F.; Dziedzic, A.; Schuster, R.; </a:t>
            </a:r>
            <a:r>
              <a:rPr lang="en-US" sz="1200" dirty="0" err="1">
                <a:latin typeface="Inria Sans"/>
              </a:rPr>
              <a:t>Shamsabadi</a:t>
            </a:r>
            <a:r>
              <a:rPr lang="en-US" sz="1200" dirty="0">
                <a:latin typeface="Inria Sans"/>
              </a:rPr>
              <a:t>, A. S.; </a:t>
            </a:r>
            <a:r>
              <a:rPr lang="en-US" sz="1200" dirty="0" err="1">
                <a:latin typeface="Inria Sans"/>
              </a:rPr>
              <a:t>Shumailov</a:t>
            </a:r>
            <a:r>
              <a:rPr lang="en-US" sz="1200" dirty="0">
                <a:latin typeface="Inria Sans"/>
              </a:rPr>
              <a:t>,  I.;  and  </a:t>
            </a:r>
            <a:r>
              <a:rPr lang="en-US" sz="1200" dirty="0" err="1">
                <a:latin typeface="Inria Sans"/>
              </a:rPr>
              <a:t>Papernot</a:t>
            </a:r>
            <a:r>
              <a:rPr lang="en-US" sz="1200" dirty="0">
                <a:latin typeface="Inria Sans"/>
              </a:rPr>
              <a:t>,  N.  2023.   When  the  Curious  Abandon Honesty: Federated Learning Is Not Private. In2023 IEEE 8th European Symposium on Security and Privacy (</a:t>
            </a:r>
            <a:r>
              <a:rPr lang="en-US" sz="1200" dirty="0" err="1">
                <a:latin typeface="Inria Sans"/>
              </a:rPr>
              <a:t>EuroS&amp;P</a:t>
            </a:r>
            <a:r>
              <a:rPr lang="en-US" sz="1200" dirty="0">
                <a:latin typeface="Inria Sans"/>
              </a:rPr>
              <a:t>), 175–199</a:t>
            </a:r>
            <a:r>
              <a:rPr lang="en-US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446327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47F5E8-2289-6F3F-0590-0481713F5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3D525-A7D1-614A-F4DE-897CB4332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42587"/>
            <a:ext cx="10972800" cy="1143000"/>
          </a:xfrm>
        </p:spPr>
        <p:txBody>
          <a:bodyPr anchor="ctr">
            <a:normAutofit/>
          </a:bodyPr>
          <a:lstStyle/>
          <a:p>
            <a:r>
              <a:rPr lang="it-IT" dirty="0" err="1"/>
              <a:t>Results</a:t>
            </a:r>
            <a:endParaRPr lang="en-FR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9EFAD5C-89FC-D96F-67DE-D0471BD25C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916" y="1585587"/>
            <a:ext cx="10228167" cy="4525963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DD8E8B-50AF-8E81-1647-1E665025C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 anchor="ctr">
            <a:normAutofit/>
          </a:bodyPr>
          <a:lstStyle/>
          <a:p>
            <a:pPr marL="0" marR="0" lvl="0" indent="0" defTabSz="4572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10C45FDB-A281-2F4E-8999-F05EC7B0086D}" type="slidenum">
              <a:rPr kumimoji="0" lang="fr-FR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</a:rPr>
              <a:pPr marL="0" marR="0" lvl="0" indent="0" defTabSz="457200" rtl="0" eaLnBrk="1" fontAlgn="auto" latinLnBrk="0" hangingPunct="1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fr-FR" b="0" i="0" u="none" strike="noStrike" kern="1200" cap="none" spc="0" normalizeH="0" baseline="0" noProof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BCD0F4D-121C-C784-DD39-42E81210B296}"/>
              </a:ext>
            </a:extLst>
          </p:cNvPr>
          <p:cNvSpPr txBox="1"/>
          <p:nvPr/>
        </p:nvSpPr>
        <p:spPr>
          <a:xfrm>
            <a:off x="4207834" y="6230747"/>
            <a:ext cx="6097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accent2"/>
                </a:solidFill>
                <a:latin typeface="Inria Sans"/>
                <a:ea typeface="+mj-ea"/>
                <a:cs typeface="+mj-cs"/>
              </a:rPr>
              <a:t>Figure</a:t>
            </a:r>
            <a:r>
              <a:rPr lang="en-US" sz="1800" dirty="0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: </a:t>
            </a:r>
            <a:r>
              <a:rPr lang="it-IT" dirty="0" err="1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Reconstructions</a:t>
            </a:r>
            <a:r>
              <a:rPr lang="it-IT" dirty="0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 from a batch of 1024 images.</a:t>
            </a:r>
            <a:endParaRPr lang="it-IT" sz="1800" b="0" dirty="0">
              <a:solidFill>
                <a:srgbClr val="384257"/>
              </a:solidFill>
              <a:latin typeface="Inria Sans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0011907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B4FEE-09FD-1259-3D41-4DA084ECFB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CD958-1794-B80B-49F6-9EF6EE23F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Results</a:t>
            </a:r>
            <a:endParaRPr lang="en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33F328-8361-28C1-E232-C94B4CB38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C45FDB-A281-2F4E-8999-F05EC7B0086D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E63213"/>
                </a:solidFill>
                <a:effectLst/>
                <a:uLnTx/>
                <a:uFillTx/>
                <a:latin typeface="Inria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srgbClr val="E63213"/>
              </a:solidFill>
              <a:effectLst/>
              <a:uLnTx/>
              <a:uFillTx/>
              <a:latin typeface="Inria Sans" pitchFamily="2" charset="77"/>
              <a:ea typeface="+mn-ea"/>
              <a:cs typeface="+mn-cs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DCD3284-E087-6C25-E889-B0C63DEB5162}"/>
              </a:ext>
            </a:extLst>
          </p:cNvPr>
          <p:cNvSpPr txBox="1"/>
          <p:nvPr/>
        </p:nvSpPr>
        <p:spPr>
          <a:xfrm>
            <a:off x="457200" y="1585587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2400" dirty="0">
                <a:latin typeface="Inria Sans" pitchFamily="2" charset="77"/>
              </a:rPr>
              <a:t>Results on HARUS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5565EA3-E3CA-CCF7-135F-46C77CC8D8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127" y="2303577"/>
            <a:ext cx="4824413" cy="289020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6627B8F-49D8-7FD8-13D7-556A7F079B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3146" y="1414532"/>
            <a:ext cx="5469308" cy="3964396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43FBC52C-AC84-8BDD-9176-92EFB1FC230A}"/>
              </a:ext>
            </a:extLst>
          </p:cNvPr>
          <p:cNvSpPr txBox="1"/>
          <p:nvPr/>
        </p:nvSpPr>
        <p:spPr>
          <a:xfrm>
            <a:off x="766127" y="5378928"/>
            <a:ext cx="6097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accent2"/>
                </a:solidFill>
                <a:latin typeface="Inria Sans"/>
                <a:ea typeface="+mj-ea"/>
                <a:cs typeface="+mj-cs"/>
              </a:rPr>
              <a:t>Figure</a:t>
            </a:r>
            <a:r>
              <a:rPr lang="en-US" sz="1800" dirty="0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: </a:t>
            </a:r>
            <a:r>
              <a:rPr lang="it-IT" dirty="0" err="1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Results</a:t>
            </a:r>
            <a:r>
              <a:rPr lang="it-IT" dirty="0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 after 50 </a:t>
            </a:r>
            <a:r>
              <a:rPr lang="it-IT" dirty="0" err="1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communication</a:t>
            </a:r>
            <a:r>
              <a:rPr lang="it-IT" dirty="0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 rounds.</a:t>
            </a:r>
            <a:endParaRPr lang="it-IT" sz="1800" b="0" dirty="0">
              <a:solidFill>
                <a:srgbClr val="384257"/>
              </a:solidFill>
              <a:latin typeface="Inria Sans"/>
              <a:ea typeface="+mj-ea"/>
              <a:cs typeface="+mj-cs"/>
            </a:endParaRPr>
          </a:p>
        </p:txBody>
      </p:sp>
      <p:sp>
        <p:nvSpPr>
          <p:cNvPr id="8" name="CasellaDiTesto 5">
            <a:extLst>
              <a:ext uri="{FF2B5EF4-FFF2-40B4-BE49-F238E27FC236}">
                <a16:creationId xmlns:a16="http://schemas.microsoft.com/office/drawing/2014/main" id="{AF7928A1-0D8D-55BC-88A9-DF1E598E5436}"/>
              </a:ext>
            </a:extLst>
          </p:cNvPr>
          <p:cNvSpPr txBox="1"/>
          <p:nvPr/>
        </p:nvSpPr>
        <p:spPr>
          <a:xfrm>
            <a:off x="6096000" y="5392539"/>
            <a:ext cx="6097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accent2"/>
                </a:solidFill>
                <a:latin typeface="Inria Sans"/>
                <a:ea typeface="+mj-ea"/>
                <a:cs typeface="+mj-cs"/>
              </a:rPr>
              <a:t>Figure</a:t>
            </a:r>
            <a:r>
              <a:rPr lang="en-US" sz="1800" dirty="0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: </a:t>
            </a:r>
            <a:r>
              <a:rPr lang="it-IT" sz="1800" dirty="0" err="1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Accuracy</a:t>
            </a:r>
            <a:r>
              <a:rPr lang="it-IT" sz="1800" dirty="0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 </a:t>
            </a:r>
            <a:r>
              <a:rPr lang="it-IT" sz="1800" dirty="0" err="1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difference</a:t>
            </a:r>
            <a:r>
              <a:rPr lang="it-IT" sz="1800" dirty="0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 </a:t>
            </a:r>
            <a:r>
              <a:rPr lang="it-IT" sz="1800" dirty="0" err="1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respect</a:t>
            </a:r>
            <a:r>
              <a:rPr lang="it-IT" sz="1800" dirty="0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 to the baseline (CAH)[4]</a:t>
            </a:r>
            <a:endParaRPr lang="it-IT" sz="1800" b="0" dirty="0">
              <a:solidFill>
                <a:srgbClr val="384257"/>
              </a:solidFill>
              <a:latin typeface="Inria Sans"/>
              <a:ea typeface="+mj-ea"/>
              <a:cs typeface="+mj-cs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38AF487-329F-30DF-FBAE-A2F8C3D2C0B2}"/>
              </a:ext>
            </a:extLst>
          </p:cNvPr>
          <p:cNvSpPr txBox="1"/>
          <p:nvPr/>
        </p:nvSpPr>
        <p:spPr>
          <a:xfrm>
            <a:off x="609600" y="6092247"/>
            <a:ext cx="104757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Inria Sans"/>
              </a:rPr>
              <a:t>[4] Boenisch, F.; Dziedzic, A.; Schuster, R.; </a:t>
            </a:r>
            <a:r>
              <a:rPr lang="en-US" sz="1200" dirty="0" err="1">
                <a:latin typeface="Inria Sans"/>
              </a:rPr>
              <a:t>Shamsabadi</a:t>
            </a:r>
            <a:r>
              <a:rPr lang="en-US" sz="1200" dirty="0">
                <a:latin typeface="Inria Sans"/>
              </a:rPr>
              <a:t>, A. S.; </a:t>
            </a:r>
            <a:r>
              <a:rPr lang="en-US" sz="1200" dirty="0" err="1">
                <a:latin typeface="Inria Sans"/>
              </a:rPr>
              <a:t>Shumailov</a:t>
            </a:r>
            <a:r>
              <a:rPr lang="en-US" sz="1200" dirty="0">
                <a:latin typeface="Inria Sans"/>
              </a:rPr>
              <a:t>,  I.;  and  </a:t>
            </a:r>
            <a:r>
              <a:rPr lang="en-US" sz="1200" dirty="0" err="1">
                <a:latin typeface="Inria Sans"/>
              </a:rPr>
              <a:t>Papernot</a:t>
            </a:r>
            <a:r>
              <a:rPr lang="en-US" sz="1200" dirty="0">
                <a:latin typeface="Inria Sans"/>
              </a:rPr>
              <a:t>,  N.  2023.   When  the  Curious  Abandon Honesty: Federated Learning Is Not Private. In2023 IEEE 8th European Symposium on Security and Privacy (</a:t>
            </a:r>
            <a:r>
              <a:rPr lang="en-US" sz="1200" dirty="0" err="1">
                <a:latin typeface="Inria Sans"/>
              </a:rPr>
              <a:t>EuroS&amp;P</a:t>
            </a:r>
            <a:r>
              <a:rPr lang="en-US" sz="1200" dirty="0">
                <a:latin typeface="Inria Sans"/>
              </a:rPr>
              <a:t>), 175–199</a:t>
            </a:r>
            <a:r>
              <a:rPr lang="en-US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9562443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9B24F7-78B3-3A3D-B5DA-C092BF370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83EBC-5922-F335-496A-472C17BF5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Conclusions</a:t>
            </a:r>
            <a:r>
              <a:rPr lang="it-IT" dirty="0"/>
              <a:t> and Future works</a:t>
            </a:r>
            <a:endParaRPr lang="en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9F9AC2-EEDF-6820-E9DA-66DE78A36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C45FDB-A281-2F4E-8999-F05EC7B0086D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E63213"/>
                </a:solidFill>
                <a:effectLst/>
                <a:uLnTx/>
                <a:uFillTx/>
                <a:latin typeface="Inria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srgbClr val="E63213"/>
              </a:solidFill>
              <a:effectLst/>
              <a:uLnTx/>
              <a:uFillTx/>
              <a:latin typeface="Inria Sans" pitchFamily="2" charset="77"/>
              <a:ea typeface="+mn-ea"/>
              <a:cs typeface="+mn-cs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0F7AA458-588E-5FD9-6DF3-90644ADA9930}"/>
              </a:ext>
            </a:extLst>
          </p:cNvPr>
          <p:cNvSpPr txBox="1"/>
          <p:nvPr/>
        </p:nvSpPr>
        <p:spPr>
          <a:xfrm>
            <a:off x="133350" y="1699809"/>
            <a:ext cx="9641681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2800" dirty="0">
                <a:latin typeface="Inria Sans" pitchFamily="2" charset="77"/>
              </a:rPr>
              <a:t>Proposed a novel data reconstruction attack</a:t>
            </a: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2800" dirty="0">
                <a:latin typeface="Inria Sans" pitchFamily="2" charset="77"/>
              </a:rPr>
              <a:t>Showed limitations of existing attacks</a:t>
            </a: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2800" dirty="0">
                <a:latin typeface="Inria Sans" pitchFamily="2" charset="77"/>
              </a:rPr>
              <a:t>Successfully recover batches of arbitrary large size</a:t>
            </a: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endParaRPr lang="en-US" sz="2800" dirty="0">
              <a:latin typeface="Inria Sans" pitchFamily="2" charset="77"/>
            </a:endParaRP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2800" dirty="0">
                <a:latin typeface="Inria Sans" pitchFamily="2" charset="77"/>
              </a:rPr>
              <a:t>Adapt to different tasks</a:t>
            </a: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2800" dirty="0">
                <a:latin typeface="Inria Sans" pitchFamily="2" charset="77"/>
              </a:rPr>
              <a:t>Reduce model modifications</a:t>
            </a: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endParaRPr lang="en-US" sz="2800" dirty="0">
              <a:latin typeface="Inria Sans" pitchFamily="2" charset="77"/>
            </a:endParaRPr>
          </a:p>
          <a:p>
            <a:pPr lvl="1">
              <a:buClr>
                <a:srgbClr val="E63312"/>
              </a:buClr>
            </a:pPr>
            <a:endParaRPr lang="en-US" sz="2800" dirty="0">
              <a:latin typeface="Inri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76897136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5E9AE1-CF22-B73A-AC7D-E9E63A32D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857500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en-US" sz="6600" dirty="0"/>
              <a:t>Thank You!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DED85AE-BB4C-83C8-6C02-D4817AAAE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5FDB-A281-2F4E-8999-F05EC7B0086D}" type="slidenum">
              <a:rPr lang="fr-FR" smtClean="0"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32250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7EB2DE-5919-3C2D-CCAC-8BEE7B14C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B7BEE36-31C1-4C8B-B3CC-12961ABC72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000" dirty="0">
                <a:latin typeface="Inria Sans"/>
              </a:rPr>
              <a:t>[1] </a:t>
            </a:r>
            <a:r>
              <a:rPr lang="en-US" sz="2000" b="0" i="0" dirty="0">
                <a:effectLst/>
                <a:latin typeface="Inria Sans"/>
              </a:rPr>
              <a:t>McMahan, B.; Moore, E.; Ramage, D.; Hampson, S.; and </a:t>
            </a:r>
            <a:r>
              <a:rPr lang="en-US" sz="2000" b="0" i="0" dirty="0" err="1">
                <a:effectLst/>
                <a:latin typeface="Inria Sans"/>
              </a:rPr>
              <a:t>Agüera</a:t>
            </a:r>
            <a:r>
              <a:rPr lang="en-US" sz="2000" b="0" i="0" dirty="0">
                <a:effectLst/>
                <a:latin typeface="Inria Sans"/>
              </a:rPr>
              <a:t> y </a:t>
            </a:r>
            <a:r>
              <a:rPr lang="en-US" sz="2000" b="0" i="0" dirty="0" err="1">
                <a:effectLst/>
                <a:latin typeface="Inria Sans"/>
              </a:rPr>
              <a:t>Arcas</a:t>
            </a:r>
            <a:r>
              <a:rPr lang="en-US" sz="2000" b="0" i="0" dirty="0">
                <a:effectLst/>
                <a:latin typeface="Inria Sans"/>
              </a:rPr>
              <a:t>, B. 2017.   Communication-efficient learning of deep networks from decentralized data.   In Artificial Intelligence and Statistics,1273–1282. PMLR</a:t>
            </a:r>
            <a:endParaRPr lang="it-IT" sz="2000" b="0" i="0" dirty="0">
              <a:effectLst/>
              <a:latin typeface="Inria Sans"/>
            </a:endParaRPr>
          </a:p>
          <a:p>
            <a:pPr marL="0" indent="0">
              <a:buNone/>
            </a:pPr>
            <a:endParaRPr lang="it-IT" sz="2000" dirty="0">
              <a:latin typeface="Inria Sans"/>
            </a:endParaRPr>
          </a:p>
          <a:p>
            <a:pPr marL="0" indent="0">
              <a:buNone/>
            </a:pPr>
            <a:r>
              <a:rPr lang="it-IT" sz="2000" dirty="0">
                <a:latin typeface="Inria Sans"/>
              </a:rPr>
              <a:t>[2] </a:t>
            </a:r>
            <a:r>
              <a:rPr lang="en-US" sz="2000" dirty="0">
                <a:latin typeface="Inria Sans"/>
              </a:rPr>
              <a:t>Nasr, M.; Shokri, R.; and </a:t>
            </a:r>
            <a:r>
              <a:rPr lang="en-US" sz="2000" dirty="0" err="1">
                <a:latin typeface="Inria Sans"/>
              </a:rPr>
              <a:t>Houmansadr</a:t>
            </a:r>
            <a:r>
              <a:rPr lang="en-US" sz="2000" dirty="0">
                <a:latin typeface="Inria Sans"/>
              </a:rPr>
              <a:t>, A. 2019.  Comprehensive privacy analysis of deep learning: Passive and active white-box inference attacks against centralized and federated learning. In 2019 IEEE Symposium on Security and Privacy (SP), 739–753. IEEE</a:t>
            </a:r>
          </a:p>
          <a:p>
            <a:pPr marL="0" indent="0">
              <a:buNone/>
            </a:pPr>
            <a:endParaRPr lang="en-US" sz="2000" dirty="0">
              <a:latin typeface="Inria Sans"/>
            </a:endParaRPr>
          </a:p>
          <a:p>
            <a:pPr marL="0" indent="0">
              <a:buNone/>
            </a:pPr>
            <a:r>
              <a:rPr lang="en-US" sz="2000" dirty="0">
                <a:latin typeface="Inria Sans"/>
              </a:rPr>
              <a:t>[3] Diana, F., </a:t>
            </a:r>
            <a:r>
              <a:rPr lang="en-US" sz="2000" dirty="0" err="1">
                <a:latin typeface="Inria Sans"/>
              </a:rPr>
              <a:t>Marfoq</a:t>
            </a:r>
            <a:r>
              <a:rPr lang="en-US" sz="2000" dirty="0">
                <a:latin typeface="Inria Sans"/>
              </a:rPr>
              <a:t>, O., Xu, C., Neglia, G., </a:t>
            </a:r>
            <a:r>
              <a:rPr lang="en-US" sz="2000" dirty="0" err="1">
                <a:latin typeface="Inria Sans"/>
              </a:rPr>
              <a:t>Giroire</a:t>
            </a:r>
            <a:r>
              <a:rPr lang="en-US" sz="2000" dirty="0">
                <a:latin typeface="Inria Sans"/>
              </a:rPr>
              <a:t>, F., &amp; Thomas, E. (2025). Attribute Inference Attacks for Federated Regression Tasks. Proceedings of the AAAI Conference on Artificial Intelligence, 39(15), 16271-16279. 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[4] </a:t>
            </a:r>
            <a:r>
              <a:rPr lang="en-US" sz="2000" dirty="0" err="1"/>
              <a:t>Boenisch</a:t>
            </a:r>
            <a:r>
              <a:rPr lang="en-US" sz="2000" dirty="0"/>
              <a:t>, F.; Dziedzic, A.; Schuster, R.; </a:t>
            </a:r>
            <a:r>
              <a:rPr lang="en-US" sz="2000" dirty="0" err="1"/>
              <a:t>Shamsabadi</a:t>
            </a:r>
            <a:r>
              <a:rPr lang="en-US" sz="2000" dirty="0"/>
              <a:t>, A. S.; </a:t>
            </a:r>
            <a:r>
              <a:rPr lang="en-US" sz="2000" dirty="0" err="1"/>
              <a:t>Shumailov</a:t>
            </a:r>
            <a:r>
              <a:rPr lang="en-US" sz="2000" dirty="0"/>
              <a:t>,  I.;  and  </a:t>
            </a:r>
            <a:r>
              <a:rPr lang="en-US" sz="2000" dirty="0" err="1"/>
              <a:t>Papernot</a:t>
            </a:r>
            <a:r>
              <a:rPr lang="en-US" sz="2000" dirty="0"/>
              <a:t>,  N.  2023.   When  the  Curious  Abandon Honesty: Federated Learning Is Not Private. In2023 IEEE 8th European Symposium on Security and Privacy (</a:t>
            </a:r>
            <a:r>
              <a:rPr lang="en-US" sz="2000" dirty="0" err="1"/>
              <a:t>EuroS&amp;P</a:t>
            </a:r>
            <a:r>
              <a:rPr lang="en-US" sz="2000" dirty="0"/>
              <a:t>), 175–199.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15A32E2-E9B7-C095-8358-04E838F37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5FDB-A281-2F4E-8999-F05EC7B0086D}" type="slidenum">
              <a:rPr lang="fr-FR" smtClean="0"/>
              <a:t>48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310219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FFD60-96D1-9B09-EB45-1DC442806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8F0CAB-C43A-1D43-FD13-66BF30D77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1E2B6DD-42E6-9B1C-35DC-244092F34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227" y="1618862"/>
            <a:ext cx="10972800" cy="479655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sz="2000" dirty="0">
              <a:latin typeface="Inria Sans"/>
            </a:endParaRPr>
          </a:p>
          <a:p>
            <a:pPr marL="0" indent="0">
              <a:buNone/>
            </a:pPr>
            <a:r>
              <a:rPr lang="it-IT" sz="2000" dirty="0"/>
              <a:t>[5] Zhu, L., </a:t>
            </a:r>
            <a:r>
              <a:rPr lang="it-IT" sz="2000" dirty="0" err="1"/>
              <a:t>Liu</a:t>
            </a:r>
            <a:r>
              <a:rPr lang="it-IT" sz="2000" dirty="0"/>
              <a:t>, Z., &amp; Han, S. (2019). </a:t>
            </a:r>
            <a:r>
              <a:rPr lang="it-IT" sz="2000" i="1" dirty="0"/>
              <a:t>Deep leakage from </a:t>
            </a:r>
            <a:r>
              <a:rPr lang="it-IT" sz="2000" i="1" dirty="0" err="1"/>
              <a:t>gradients</a:t>
            </a:r>
            <a:r>
              <a:rPr lang="it-IT" sz="2000" dirty="0"/>
              <a:t>. In </a:t>
            </a:r>
            <a:r>
              <a:rPr lang="it-IT" sz="2000" i="1" dirty="0" err="1"/>
              <a:t>Advances</a:t>
            </a:r>
            <a:r>
              <a:rPr lang="it-IT" sz="2000" i="1" dirty="0"/>
              <a:t> in </a:t>
            </a:r>
            <a:r>
              <a:rPr lang="it-IT" sz="2000" i="1" dirty="0" err="1"/>
              <a:t>Neural</a:t>
            </a:r>
            <a:r>
              <a:rPr lang="it-IT" sz="2000" i="1" dirty="0"/>
              <a:t> Information Processing Systems</a:t>
            </a:r>
            <a:r>
              <a:rPr lang="it-IT" sz="2000" dirty="0"/>
              <a:t> (Vol. 32).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r>
              <a:rPr lang="it-IT" sz="2000" dirty="0"/>
              <a:t>[6] H. Yin et al., "See </a:t>
            </a:r>
            <a:r>
              <a:rPr lang="it-IT" sz="2000" dirty="0" err="1"/>
              <a:t>through</a:t>
            </a:r>
            <a:r>
              <a:rPr lang="it-IT" sz="2000" dirty="0"/>
              <a:t> </a:t>
            </a:r>
            <a:r>
              <a:rPr lang="it-IT" sz="2000" dirty="0" err="1"/>
              <a:t>Gradients</a:t>
            </a:r>
            <a:r>
              <a:rPr lang="it-IT" sz="2000" dirty="0"/>
              <a:t>: Image Batch Recovery via </a:t>
            </a:r>
            <a:r>
              <a:rPr lang="it-IT" sz="2000" dirty="0" err="1"/>
              <a:t>GradInversion</a:t>
            </a:r>
            <a:r>
              <a:rPr lang="it-IT" sz="2000" dirty="0"/>
              <a:t>," in 2021 IEEE/CVF Conference on Computer Vision and Pattern </a:t>
            </a:r>
            <a:r>
              <a:rPr lang="it-IT" sz="2000" dirty="0" err="1"/>
              <a:t>Recognition</a:t>
            </a:r>
            <a:r>
              <a:rPr lang="it-IT" sz="2000" dirty="0"/>
              <a:t> (CVPR), Nashville, TN, USA, 2021, pp. 16332-16341,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>
                <a:latin typeface="Inria Sans"/>
              </a:rPr>
              <a:t>[7] Wen, Y., </a:t>
            </a:r>
            <a:r>
              <a:rPr lang="en-US" sz="2000" dirty="0" err="1">
                <a:latin typeface="Inria Sans"/>
              </a:rPr>
              <a:t>Geiping</a:t>
            </a:r>
            <a:r>
              <a:rPr lang="en-US" sz="2000" dirty="0">
                <a:latin typeface="Inria Sans"/>
              </a:rPr>
              <a:t>, J., Fowl, L.H., Goldblum, M., &amp; Goldstein, T. (2022). Fishing for User Data in Large-Batch Federated Learning via Gradient Magnification. </a:t>
            </a:r>
          </a:p>
          <a:p>
            <a:pPr marL="0" indent="0">
              <a:buNone/>
            </a:pPr>
            <a:endParaRPr lang="en-US" sz="2000" dirty="0">
              <a:latin typeface="Inria Sans"/>
            </a:endParaRPr>
          </a:p>
          <a:p>
            <a:pPr marL="0" indent="0">
              <a:buNone/>
            </a:pPr>
            <a:r>
              <a:rPr lang="en-US" sz="2000" dirty="0">
                <a:latin typeface="Inria Sans"/>
              </a:rPr>
              <a:t>[8] </a:t>
            </a:r>
            <a:r>
              <a:rPr lang="en-US" sz="2000" dirty="0" err="1">
                <a:latin typeface="Inria Sans"/>
              </a:rPr>
              <a:t>Geiping</a:t>
            </a:r>
            <a:r>
              <a:rPr lang="en-US" sz="2000" dirty="0">
                <a:latin typeface="Inria Sans"/>
              </a:rPr>
              <a:t>, J., Bauermeister, H., </a:t>
            </a:r>
            <a:r>
              <a:rPr lang="en-US" sz="2000" dirty="0" err="1">
                <a:latin typeface="Inria Sans"/>
              </a:rPr>
              <a:t>Dröge</a:t>
            </a:r>
            <a:r>
              <a:rPr lang="en-US" sz="2000" dirty="0">
                <a:latin typeface="Inria Sans"/>
              </a:rPr>
              <a:t>, H., &amp; Moeller, M. (2020). </a:t>
            </a:r>
            <a:r>
              <a:rPr lang="en-US" sz="2000" i="1" dirty="0">
                <a:latin typeface="Inria Sans"/>
              </a:rPr>
              <a:t>Inverting gradients - how easy is it to break privacy in federated learning?</a:t>
            </a:r>
            <a:r>
              <a:rPr lang="en-US" sz="2000" dirty="0">
                <a:latin typeface="Inria Sans"/>
              </a:rPr>
              <a:t> In </a:t>
            </a:r>
            <a:r>
              <a:rPr lang="en-US" sz="2000" i="1" dirty="0">
                <a:latin typeface="Inria Sans"/>
              </a:rPr>
              <a:t>Proceedings of the 34th International Conference on Neural Information Processing Systems</a:t>
            </a:r>
          </a:p>
          <a:p>
            <a:pPr marL="0" indent="0">
              <a:buNone/>
            </a:pPr>
            <a:endParaRPr lang="en-US" sz="2000" i="1" dirty="0">
              <a:latin typeface="Inria Sans"/>
            </a:endParaRPr>
          </a:p>
          <a:p>
            <a:pPr marL="0" indent="0">
              <a:buNone/>
            </a:pPr>
            <a:r>
              <a:rPr lang="en-US" sz="2000" dirty="0">
                <a:latin typeface="Inria Sans"/>
              </a:rPr>
              <a:t>[9] Fowl, L., </a:t>
            </a:r>
            <a:r>
              <a:rPr lang="en-US" sz="2000" dirty="0" err="1">
                <a:latin typeface="Inria Sans"/>
              </a:rPr>
              <a:t>Geiping</a:t>
            </a:r>
            <a:r>
              <a:rPr lang="en-US" sz="2000" dirty="0">
                <a:latin typeface="Inria Sans"/>
              </a:rPr>
              <a:t>, J., Czaja, W., Goldblum M., &amp; Goldstein, T. (</a:t>
            </a:r>
            <a:r>
              <a:rPr lang="en-US" sz="2000" dirty="0"/>
              <a:t>2022</a:t>
            </a:r>
            <a:r>
              <a:rPr lang="en-US" sz="2000" dirty="0">
                <a:latin typeface="Inria Sans"/>
              </a:rPr>
              <a:t>). </a:t>
            </a:r>
            <a:r>
              <a:rPr lang="en-US" sz="2000" dirty="0"/>
              <a:t>Robbing the fed: Directly obtaining private data in federated learning with modified models. In International Conference on Learning Representations</a:t>
            </a:r>
            <a:endParaRPr lang="en-US" sz="2000" dirty="0">
              <a:latin typeface="Inria Sans"/>
            </a:endParaRPr>
          </a:p>
          <a:p>
            <a:pPr marL="0" indent="0">
              <a:buNone/>
            </a:pPr>
            <a:endParaRPr lang="it-IT" sz="2000" dirty="0">
              <a:latin typeface="Inria Sans"/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2959939-D64D-032F-5535-5117E6DA4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5FDB-A281-2F4E-8999-F05EC7B0086D}" type="slidenum">
              <a:rPr lang="fr-FR" smtClean="0"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4722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BC45F8-9A22-D3CA-1E0D-874120CFC3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0A1547-3DC0-C501-BFD7-85E68096B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Is</a:t>
            </a:r>
            <a:r>
              <a:rPr lang="it-IT" dirty="0"/>
              <a:t> FL </a:t>
            </a:r>
            <a:r>
              <a:rPr lang="it-IT" dirty="0" err="1"/>
              <a:t>really</a:t>
            </a:r>
            <a:r>
              <a:rPr lang="it-IT" dirty="0"/>
              <a:t> private?</a:t>
            </a:r>
            <a:endParaRPr lang="en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5BFEE6-FD70-605C-A0E0-B42DEFB2C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C45FDB-A281-2F4E-8999-F05EC7B0086D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E63213"/>
                </a:solidFill>
                <a:effectLst/>
                <a:uLnTx/>
                <a:uFillTx/>
                <a:latin typeface="Inria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srgbClr val="E63213"/>
              </a:solidFill>
              <a:effectLst/>
              <a:uLnTx/>
              <a:uFillTx/>
              <a:latin typeface="Inria Sans" pitchFamily="2" charset="77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asellaDiTesto 6">
                <a:extLst>
                  <a:ext uri="{FF2B5EF4-FFF2-40B4-BE49-F238E27FC236}">
                    <a16:creationId xmlns:a16="http://schemas.microsoft.com/office/drawing/2014/main" id="{7432E5F2-99A0-2BD8-9037-15C29F235F96}"/>
                  </a:ext>
                </a:extLst>
              </p:cNvPr>
              <p:cNvSpPr txBox="1"/>
              <p:nvPr/>
            </p:nvSpPr>
            <p:spPr>
              <a:xfrm>
                <a:off x="0" y="2135016"/>
                <a:ext cx="6622171" cy="4154984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pPr marL="914400" lvl="1" indent="-457200">
                  <a:buClr>
                    <a:srgbClr val="E63312"/>
                  </a:buClr>
                  <a:buFont typeface="Wingdings" pitchFamily="2" charset="2"/>
                  <a:buChar char="Ø"/>
                </a:pPr>
                <a:r>
                  <a:rPr lang="en-US" sz="2400" dirty="0">
                    <a:latin typeface="Inria Sans"/>
                  </a:rPr>
                  <a:t>Updates </a:t>
                </a:r>
                <a14:m>
                  <m:oMath xmlns:m="http://schemas.openxmlformats.org/officeDocument/2006/math">
                    <m:r>
                      <a:rPr lang="it-IT" sz="2400" b="0" i="0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it-IT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p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it-IT" sz="2400" b="0" i="1" smtClean="0">
                        <a:latin typeface="Cambria Math" panose="02040503050406030204" pitchFamily="18" charset="0"/>
                      </a:rPr>
                      <m:t>−</m:t>
                    </m:r>
                    <m:sSubSup>
                      <m:sSubSupPr>
                        <m:ctrlPr>
                          <a:rPr lang="it-IT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  <m:sup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bSup>
                    <m:r>
                      <a:rPr lang="it-IT" sz="2400" b="0" i="1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sz="2400" dirty="0">
                    <a:latin typeface="Inria Sans"/>
                  </a:rPr>
                  <a:t>can leak information</a:t>
                </a:r>
              </a:p>
              <a:p>
                <a:pPr marL="914400" lvl="1" indent="-457200">
                  <a:buClr>
                    <a:srgbClr val="E63312"/>
                  </a:buClr>
                  <a:buFont typeface="Wingdings" pitchFamily="2" charset="2"/>
                  <a:buChar char="Ø"/>
                </a:pPr>
                <a:endParaRPr lang="en-US" sz="2400" dirty="0">
                  <a:latin typeface="Inria Sans" pitchFamily="2" charset="77"/>
                </a:endParaRPr>
              </a:p>
              <a:p>
                <a:pPr marL="914400" lvl="1" indent="-457200">
                  <a:buClr>
                    <a:srgbClr val="E63312"/>
                  </a:buClr>
                  <a:buFont typeface="Wingdings" pitchFamily="2" charset="2"/>
                  <a:buChar char="Ø"/>
                </a:pPr>
                <a:r>
                  <a:rPr lang="en-US" sz="2400" dirty="0">
                    <a:latin typeface="Inria Sans"/>
                  </a:rPr>
                  <a:t>What an adversary can recover:</a:t>
                </a:r>
              </a:p>
              <a:p>
                <a:pPr marL="914400" lvl="1" indent="-457200">
                  <a:buClr>
                    <a:srgbClr val="E63312"/>
                  </a:buClr>
                  <a:buFont typeface="Wingdings" pitchFamily="2" charset="2"/>
                  <a:buChar char="Ø"/>
                </a:pPr>
                <a:endParaRPr lang="en-US" sz="2400" dirty="0">
                  <a:latin typeface="Inria Sans"/>
                </a:endParaRPr>
              </a:p>
              <a:p>
                <a:pPr marL="1371600" lvl="2" indent="-457200">
                  <a:buClr>
                    <a:srgbClr val="E63312"/>
                  </a:buClr>
                  <a:buFont typeface="Wingdings" panose="05000000000000000000" pitchFamily="2" charset="2"/>
                  <a:buChar char="§"/>
                </a:pPr>
                <a:r>
                  <a:rPr lang="en-US" sz="2400" dirty="0">
                    <a:latin typeface="Inria Sans"/>
                  </a:rPr>
                  <a:t>Data Membership [2]</a:t>
                </a:r>
              </a:p>
              <a:p>
                <a:pPr marL="1371600" lvl="2" indent="-457200">
                  <a:buClr>
                    <a:srgbClr val="E63312"/>
                  </a:buClr>
                  <a:buFont typeface="Wingdings" panose="05000000000000000000" pitchFamily="2" charset="2"/>
                  <a:buChar char="§"/>
                </a:pPr>
                <a:r>
                  <a:rPr lang="en-US" sz="2400" dirty="0">
                    <a:latin typeface="Inria Sans"/>
                  </a:rPr>
                  <a:t>Private Attributes [3]</a:t>
                </a:r>
              </a:p>
              <a:p>
                <a:pPr marL="1371600" lvl="2" indent="-457200">
                  <a:buClr>
                    <a:srgbClr val="E63312"/>
                  </a:buClr>
                  <a:buFont typeface="Wingdings" panose="05000000000000000000" pitchFamily="2" charset="2"/>
                  <a:buChar char="§"/>
                </a:pPr>
                <a:r>
                  <a:rPr lang="en-US" sz="2400" dirty="0">
                    <a:latin typeface="Inria Sans"/>
                  </a:rPr>
                  <a:t>Data points [4]</a:t>
                </a:r>
              </a:p>
              <a:p>
                <a:pPr marL="1371600" lvl="2" indent="-457200">
                  <a:buClr>
                    <a:srgbClr val="E63312"/>
                  </a:buClr>
                  <a:buFont typeface="Wingdings" pitchFamily="2" charset="2"/>
                  <a:buChar char="Ø"/>
                </a:pPr>
                <a:endParaRPr lang="en-US" sz="2400" dirty="0">
                  <a:solidFill>
                    <a:srgbClr val="E63312"/>
                  </a:solidFill>
                  <a:latin typeface="Inria Sans"/>
                </a:endParaRPr>
              </a:p>
              <a:p>
                <a:pPr marL="1371600" lvl="2" indent="-457200">
                  <a:buClr>
                    <a:srgbClr val="E63312"/>
                  </a:buClr>
                  <a:buFont typeface="Wingdings" pitchFamily="2" charset="2"/>
                  <a:buChar char="Ø"/>
                </a:pPr>
                <a:endParaRPr lang="en-US" sz="2400" dirty="0">
                  <a:latin typeface="Inria Sans"/>
                </a:endParaRPr>
              </a:p>
              <a:p>
                <a:pPr marL="914400" marR="0" lvl="1" indent="-45720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E63312"/>
                  </a:buClr>
                  <a:buSzTx/>
                  <a:buFont typeface="Wingdings" pitchFamily="2" charset="2"/>
                  <a:buChar char="Ø"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ria Sans" pitchFamily="2" charset="77"/>
                  <a:ea typeface="+mn-ea"/>
                  <a:cs typeface="+mn-cs"/>
                </a:endParaRPr>
              </a:p>
              <a:p>
                <a:pPr marL="914400" marR="0" lvl="1" indent="-45720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E63312"/>
                  </a:buClr>
                  <a:buSzTx/>
                  <a:buFont typeface="Wingdings" pitchFamily="2" charset="2"/>
                  <a:buChar char="Ø"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ria Sans" pitchFamily="2" charset="77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CasellaDiTesto 6">
                <a:extLst>
                  <a:ext uri="{FF2B5EF4-FFF2-40B4-BE49-F238E27FC236}">
                    <a16:creationId xmlns:a16="http://schemas.microsoft.com/office/drawing/2014/main" id="{7432E5F2-99A0-2BD8-9037-15C29F235F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135016"/>
                <a:ext cx="6622171" cy="4154984"/>
              </a:xfrm>
              <a:prstGeom prst="rect">
                <a:avLst/>
              </a:prstGeom>
              <a:blipFill>
                <a:blip r:embed="rId3"/>
                <a:stretch>
                  <a:fillRect t="-11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magine 2">
            <a:extLst>
              <a:ext uri="{FF2B5EF4-FFF2-40B4-BE49-F238E27FC236}">
                <a16:creationId xmlns:a16="http://schemas.microsoft.com/office/drawing/2014/main" id="{749AB917-473A-B8ED-AE98-E95B880A2F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6089" y="1968191"/>
            <a:ext cx="5380230" cy="2615995"/>
          </a:xfrm>
          <a:prstGeom prst="rect">
            <a:avLst/>
          </a:prstGeom>
        </p:spPr>
      </p:pic>
      <p:sp>
        <p:nvSpPr>
          <p:cNvPr id="5" name="CasellaDiTesto 6">
            <a:extLst>
              <a:ext uri="{FF2B5EF4-FFF2-40B4-BE49-F238E27FC236}">
                <a16:creationId xmlns:a16="http://schemas.microsoft.com/office/drawing/2014/main" id="{A8DC358D-1100-F57D-B5DB-015EE5B99453}"/>
              </a:ext>
            </a:extLst>
          </p:cNvPr>
          <p:cNvSpPr txBox="1"/>
          <p:nvPr/>
        </p:nvSpPr>
        <p:spPr>
          <a:xfrm>
            <a:off x="6526089" y="4722984"/>
            <a:ext cx="5874685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2000" dirty="0">
                <a:solidFill>
                  <a:srgbClr val="FF0000"/>
                </a:solidFill>
                <a:latin typeface="Inria Sans" pitchFamily="2" charset="77"/>
                <a:ea typeface="+mj-ea"/>
                <a:cs typeface="+mj-cs"/>
              </a:rPr>
              <a:t>Figure</a:t>
            </a:r>
            <a:r>
              <a:rPr lang="en-US" sz="2000" dirty="0">
                <a:solidFill>
                  <a:srgbClr val="384257"/>
                </a:solidFill>
                <a:latin typeface="Inria Sans" pitchFamily="2" charset="77"/>
                <a:ea typeface="+mj-ea"/>
                <a:cs typeface="+mj-cs"/>
              </a:rPr>
              <a:t>: sample reconstruction attack from [4]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6F3E3C4B-2194-1A0C-2ABC-7B715FA21F1A}"/>
              </a:ext>
            </a:extLst>
          </p:cNvPr>
          <p:cNvSpPr txBox="1"/>
          <p:nvPr/>
        </p:nvSpPr>
        <p:spPr>
          <a:xfrm>
            <a:off x="609600" y="5706299"/>
            <a:ext cx="1063550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it-IT" sz="1200" dirty="0">
                <a:latin typeface="Inria Sans"/>
              </a:rPr>
              <a:t>[2] </a:t>
            </a:r>
            <a:r>
              <a:rPr lang="en-US" sz="1200" dirty="0">
                <a:latin typeface="Inria Sans"/>
              </a:rPr>
              <a:t>Nasr, M.; Shokri, R.; and </a:t>
            </a:r>
            <a:r>
              <a:rPr lang="en-US" sz="1200" dirty="0" err="1">
                <a:latin typeface="Inria Sans"/>
              </a:rPr>
              <a:t>Houmansadr</a:t>
            </a:r>
            <a:r>
              <a:rPr lang="en-US" sz="1200" dirty="0">
                <a:latin typeface="Inria Sans"/>
              </a:rPr>
              <a:t>, A. 2019.  Comprehensive privacy analysis of deep learning: Passive and active white-box inference attacks against centralized and federated learning. In 2019 IEEE Symposium on Security and Privacy (SP), 739–753. IEEE</a:t>
            </a:r>
          </a:p>
          <a:p>
            <a:r>
              <a:rPr lang="en-US" sz="1200" dirty="0">
                <a:latin typeface="Inria Sans"/>
              </a:rPr>
              <a:t>[3] </a:t>
            </a:r>
            <a:r>
              <a:rPr lang="en-US" sz="1200" b="0" i="0" dirty="0">
                <a:effectLst/>
                <a:latin typeface="Inria Sans"/>
                <a:ea typeface="Noto Sans" panose="020B0502040504020204" pitchFamily="34" charset="0"/>
                <a:cs typeface="Noto Sans" panose="020B0502040504020204" pitchFamily="34" charset="0"/>
              </a:rPr>
              <a:t>Diana, F., </a:t>
            </a:r>
            <a:r>
              <a:rPr lang="en-US" sz="1200" b="0" i="0" dirty="0" err="1">
                <a:effectLst/>
                <a:latin typeface="Inria Sans"/>
                <a:ea typeface="Noto Sans" panose="020B0502040504020204" pitchFamily="34" charset="0"/>
                <a:cs typeface="Noto Sans" panose="020B0502040504020204" pitchFamily="34" charset="0"/>
              </a:rPr>
              <a:t>Marfoq</a:t>
            </a:r>
            <a:r>
              <a:rPr lang="en-US" sz="1200" b="0" i="0" dirty="0">
                <a:effectLst/>
                <a:latin typeface="Inria Sans"/>
                <a:ea typeface="Noto Sans" panose="020B0502040504020204" pitchFamily="34" charset="0"/>
                <a:cs typeface="Noto Sans" panose="020B0502040504020204" pitchFamily="34" charset="0"/>
              </a:rPr>
              <a:t>, O., Xu, C., Neglia, G., </a:t>
            </a:r>
            <a:r>
              <a:rPr lang="en-US" sz="1200" b="0" i="0" dirty="0" err="1">
                <a:effectLst/>
                <a:latin typeface="Inria Sans"/>
                <a:ea typeface="Noto Sans" panose="020B0502040504020204" pitchFamily="34" charset="0"/>
                <a:cs typeface="Noto Sans" panose="020B0502040504020204" pitchFamily="34" charset="0"/>
              </a:rPr>
              <a:t>Giroire</a:t>
            </a:r>
            <a:r>
              <a:rPr lang="en-US" sz="1200" b="0" i="0" dirty="0">
                <a:effectLst/>
                <a:latin typeface="Inria Sans"/>
                <a:ea typeface="Noto Sans" panose="020B0502040504020204" pitchFamily="34" charset="0"/>
                <a:cs typeface="Noto Sans" panose="020B0502040504020204" pitchFamily="34" charset="0"/>
              </a:rPr>
              <a:t>, F., &amp; Thomas, E. (2025). Attribute Inference Attacks for Federated Regression Tasks.</a:t>
            </a:r>
            <a:r>
              <a:rPr lang="en-US" sz="1200" b="0" dirty="0">
                <a:effectLst/>
                <a:latin typeface="Inria Sans"/>
                <a:ea typeface="Noto Sans" panose="020B0502040504020204" pitchFamily="34" charset="0"/>
                <a:cs typeface="Noto Sans" panose="020B0502040504020204" pitchFamily="34" charset="0"/>
              </a:rPr>
              <a:t> Proceedings of the AAAI Conference on Artificial Intelligence, 39(15), 16271-16279</a:t>
            </a:r>
            <a:r>
              <a:rPr lang="en-US" sz="1200" b="0" i="0" dirty="0">
                <a:effectLst/>
                <a:latin typeface="Inria Sans"/>
                <a:ea typeface="Noto Sans" panose="020B0502040504020204" pitchFamily="34" charset="0"/>
                <a:cs typeface="Noto Sans" panose="020B0502040504020204" pitchFamily="34" charset="0"/>
              </a:rPr>
              <a:t>. </a:t>
            </a:r>
            <a:endParaRPr lang="en-US" sz="1200" dirty="0">
              <a:latin typeface="Inria Sans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en-US" sz="1200" dirty="0">
                <a:latin typeface="Inria Sans"/>
              </a:rPr>
              <a:t>[4] Boenisch, F.; Dziedzic, A.; Schuster, R.; </a:t>
            </a:r>
            <a:r>
              <a:rPr lang="en-US" sz="1200" dirty="0" err="1">
                <a:latin typeface="Inria Sans"/>
              </a:rPr>
              <a:t>Shamsabadi</a:t>
            </a:r>
            <a:r>
              <a:rPr lang="en-US" sz="1200" dirty="0">
                <a:latin typeface="Inria Sans"/>
              </a:rPr>
              <a:t>, A. S.; </a:t>
            </a:r>
            <a:r>
              <a:rPr lang="en-US" sz="1200" dirty="0" err="1">
                <a:latin typeface="Inria Sans"/>
              </a:rPr>
              <a:t>Shumailov</a:t>
            </a:r>
            <a:r>
              <a:rPr lang="en-US" sz="1200" dirty="0">
                <a:latin typeface="Inria Sans"/>
              </a:rPr>
              <a:t>,  I.;  and  </a:t>
            </a:r>
            <a:r>
              <a:rPr lang="en-US" sz="1200" dirty="0" err="1">
                <a:latin typeface="Inria Sans"/>
              </a:rPr>
              <a:t>Papernot</a:t>
            </a:r>
            <a:r>
              <a:rPr lang="en-US" sz="1200" dirty="0">
                <a:latin typeface="Inria Sans"/>
              </a:rPr>
              <a:t>,  N.  2023.   When  the  Curious  Abandon Honesty: Federated Learning Is Not Private. In2023 IEEE 8th European Symposium on Security and Privacy (</a:t>
            </a:r>
            <a:r>
              <a:rPr lang="en-US" sz="1200" dirty="0" err="1">
                <a:latin typeface="Inria Sans"/>
              </a:rPr>
              <a:t>EuroS&amp;P</a:t>
            </a:r>
            <a:r>
              <a:rPr lang="en-US" sz="1200" dirty="0">
                <a:latin typeface="Inria Sans"/>
              </a:rPr>
              <a:t>), 175–199</a:t>
            </a:r>
            <a:r>
              <a:rPr lang="en-US" sz="1200" dirty="0"/>
              <a:t>.</a:t>
            </a:r>
          </a:p>
          <a:p>
            <a:endParaRPr lang="en-US" sz="1200" dirty="0">
              <a:latin typeface="Inria Sans"/>
            </a:endParaRPr>
          </a:p>
          <a:p>
            <a:pPr marL="0" indent="0">
              <a:buNone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97728808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545846-677E-F39F-9F75-86FE7968D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11A4A8-181C-A786-78D2-FDFE6908A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857500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en-US" sz="6600" dirty="0"/>
              <a:t>Backup slides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2DB415A-32BE-E469-F724-E87BB4699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5FDB-A281-2F4E-8999-F05EC7B0086D}" type="slidenum">
              <a:rPr lang="fr-FR" smtClean="0"/>
              <a:t>50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923306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AA0FDE-B18B-CCD8-7258-2E20620EF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 of multiple layers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882AE60-D955-29BE-8612-ED10533BF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5FDB-A281-2F4E-8999-F05EC7B0086D}" type="slidenum">
              <a:rPr lang="fr-FR" smtClean="0"/>
              <a:t>51</a:t>
            </a:fld>
            <a:endParaRPr lang="fr-FR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ABB526B-0345-36EE-6145-B7545D5C9F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0678" y="2294339"/>
            <a:ext cx="7830643" cy="2857899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B252F3DD-A696-ECB0-160B-5281DA5498DC}"/>
              </a:ext>
            </a:extLst>
          </p:cNvPr>
          <p:cNvSpPr txBox="1"/>
          <p:nvPr/>
        </p:nvSpPr>
        <p:spPr>
          <a:xfrm>
            <a:off x="2180677" y="5200296"/>
            <a:ext cx="76675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accent2"/>
                </a:solidFill>
                <a:latin typeface="Inria Sans"/>
                <a:ea typeface="+mj-ea"/>
                <a:cs typeface="+mj-cs"/>
              </a:rPr>
              <a:t>Table</a:t>
            </a:r>
            <a:r>
              <a:rPr lang="en-US" sz="1800" dirty="0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: </a:t>
            </a:r>
            <a:r>
              <a:rPr lang="it-IT" sz="1800" dirty="0" err="1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Accuracy</a:t>
            </a:r>
            <a:r>
              <a:rPr lang="it-IT" sz="1800" dirty="0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 of </a:t>
            </a:r>
            <a:r>
              <a:rPr lang="it-IT" sz="1800" dirty="0" err="1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our</a:t>
            </a:r>
            <a:r>
              <a:rPr lang="it-IT" sz="1800" dirty="0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 </a:t>
            </a:r>
            <a:r>
              <a:rPr lang="it-IT" sz="1800" dirty="0" err="1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attack</a:t>
            </a:r>
            <a:r>
              <a:rPr lang="it-IT" sz="1800" dirty="0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 and baseline</a:t>
            </a:r>
            <a:r>
              <a:rPr lang="it-IT" dirty="0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 </a:t>
            </a:r>
            <a:r>
              <a:rPr lang="it-IT" sz="1800" dirty="0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[4] on </a:t>
            </a:r>
            <a:r>
              <a:rPr lang="it-IT" sz="1800" dirty="0" err="1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ImageNet</a:t>
            </a:r>
            <a:r>
              <a:rPr lang="it-IT" sz="1800" dirty="0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, for batch size 512</a:t>
            </a:r>
            <a:endParaRPr lang="it-IT" sz="1800" b="0" dirty="0">
              <a:solidFill>
                <a:srgbClr val="384257"/>
              </a:solidFill>
              <a:latin typeface="Inria Sans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0113983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2D9313-9538-147C-94E7-D2CF6C49D4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127BBB-C0F0-6587-BEBD-4B63880B3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</a:t>
            </a:r>
            <a:r>
              <a:rPr lang="en-US"/>
              <a:t>on CNNs</a:t>
            </a:r>
            <a:endParaRPr lang="en-US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9B25AB1-A50B-5EDE-73DC-29C7899C8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5FDB-A281-2F4E-8999-F05EC7B0086D}" type="slidenum">
              <a:rPr lang="fr-FR" smtClean="0"/>
              <a:t>52</a:t>
            </a:fld>
            <a:endParaRPr lang="fr-FR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D32A93F7-D271-CFA3-5A6B-0C5E1DCED2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5920" y="1928888"/>
            <a:ext cx="7731760" cy="329165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15B5658D-42E1-65CA-5157-37886EE8B2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900" y="2007750"/>
            <a:ext cx="3160768" cy="165493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B2981D57-2F60-316F-ACEF-3A985754D3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376" y="4084843"/>
            <a:ext cx="2753816" cy="1017512"/>
          </a:xfrm>
          <a:prstGeom prst="rect">
            <a:avLst/>
          </a:prstGeom>
        </p:spPr>
      </p:pic>
      <p:sp>
        <p:nvSpPr>
          <p:cNvPr id="3" name="CasellaDiTesto 5">
            <a:extLst>
              <a:ext uri="{FF2B5EF4-FFF2-40B4-BE49-F238E27FC236}">
                <a16:creationId xmlns:a16="http://schemas.microsoft.com/office/drawing/2014/main" id="{B9E8A179-7D95-8922-3BA4-19A7725D2E30}"/>
              </a:ext>
            </a:extLst>
          </p:cNvPr>
          <p:cNvSpPr txBox="1"/>
          <p:nvPr/>
        </p:nvSpPr>
        <p:spPr>
          <a:xfrm>
            <a:off x="4288221" y="5234446"/>
            <a:ext cx="67161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accent2"/>
                </a:solidFill>
                <a:latin typeface="Inria Sans"/>
                <a:ea typeface="+mj-ea"/>
                <a:cs typeface="+mj-cs"/>
              </a:rPr>
              <a:t>Table</a:t>
            </a:r>
            <a:r>
              <a:rPr lang="en-US" sz="1800" dirty="0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: </a:t>
            </a:r>
            <a:r>
              <a:rPr lang="it-IT" sz="1800" dirty="0" err="1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Accuracy</a:t>
            </a:r>
            <a:r>
              <a:rPr lang="it-IT" sz="1800" dirty="0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 of </a:t>
            </a:r>
            <a:r>
              <a:rPr lang="it-IT" sz="1800" dirty="0" err="1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our</a:t>
            </a:r>
            <a:r>
              <a:rPr lang="it-IT" sz="1800" dirty="0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 </a:t>
            </a:r>
            <a:r>
              <a:rPr lang="it-IT" sz="1800" dirty="0" err="1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attack</a:t>
            </a:r>
            <a:r>
              <a:rPr lang="it-IT" sz="1800" dirty="0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 and baseline</a:t>
            </a:r>
            <a:r>
              <a:rPr lang="it-IT" dirty="0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 </a:t>
            </a:r>
            <a:r>
              <a:rPr lang="it-IT" sz="1800" dirty="0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[4] on CIFAR 10</a:t>
            </a:r>
            <a:endParaRPr lang="it-IT" sz="1800" b="0" dirty="0">
              <a:solidFill>
                <a:srgbClr val="384257"/>
              </a:solidFill>
              <a:latin typeface="Inria Sans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7063541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212D3F-93CF-B574-C4F8-829D16E17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local steps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1CBB620-F08F-F367-4383-4E060FF49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5FDB-A281-2F4E-8999-F05EC7B0086D}" type="slidenum">
              <a:rPr lang="fr-FR" smtClean="0"/>
              <a:t>53</a:t>
            </a:fld>
            <a:endParaRPr lang="fr-FR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FBA5FD89-46D4-6A66-4738-D8A36E3DFF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1014087"/>
            <a:ext cx="6039693" cy="4991797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04E8BDEB-E364-C899-4F0E-F650A71F2A9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296" y="2321309"/>
            <a:ext cx="4843542" cy="624662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75227C62-9E60-2BD8-3CEA-979075A5AEE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567" y="3299140"/>
            <a:ext cx="1914565" cy="61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99232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D745DA-63BF-AC75-1795-AA32CD861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Noise effect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2EBA74B-9108-E79B-5028-5685D8811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5FDB-A281-2F4E-8999-F05EC7B0086D}" type="slidenum">
              <a:rPr lang="fr-FR" smtClean="0"/>
              <a:t>54</a:t>
            </a:fld>
            <a:endParaRPr lang="fr-FR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9D6CD132-F651-60EF-CEBD-8BA5973254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2222" y="1133468"/>
            <a:ext cx="5953956" cy="4801270"/>
          </a:xfrm>
          <a:prstGeom prst="rect">
            <a:avLst/>
          </a:prstGeom>
        </p:spPr>
      </p:pic>
      <p:pic>
        <p:nvPicPr>
          <p:cNvPr id="27" name="Immagine 26">
            <a:extLst>
              <a:ext uri="{FF2B5EF4-FFF2-40B4-BE49-F238E27FC236}">
                <a16:creationId xmlns:a16="http://schemas.microsoft.com/office/drawing/2014/main" id="{99B28E52-2C5C-FD48-64B3-C1D02FDF39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332975"/>
            <a:ext cx="5252622" cy="59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895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C3EEE-7A5B-661F-BE1F-39BA2DBCA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16B49-4542-0090-4154-CFC50988B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Today’s</a:t>
            </a:r>
            <a:r>
              <a:rPr lang="it-IT" dirty="0"/>
              <a:t> talk</a:t>
            </a:r>
            <a:endParaRPr lang="en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3597F0-826C-D5F3-E13F-D6690A9D2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C45FDB-A281-2F4E-8999-F05EC7B0086D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E63213"/>
                </a:solidFill>
                <a:effectLst/>
                <a:uLnTx/>
                <a:uFillTx/>
                <a:latin typeface="Inria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srgbClr val="E63213"/>
              </a:solidFill>
              <a:effectLst/>
              <a:uLnTx/>
              <a:uFillTx/>
              <a:latin typeface="Inria Sans" pitchFamily="2" charset="77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asellaDiTesto 6">
                <a:extLst>
                  <a:ext uri="{FF2B5EF4-FFF2-40B4-BE49-F238E27FC236}">
                    <a16:creationId xmlns:a16="http://schemas.microsoft.com/office/drawing/2014/main" id="{0D34C848-8CAA-7575-C407-BC83B17C5E35}"/>
                  </a:ext>
                </a:extLst>
              </p:cNvPr>
              <p:cNvSpPr txBox="1"/>
              <p:nvPr/>
            </p:nvSpPr>
            <p:spPr>
              <a:xfrm>
                <a:off x="0" y="2135016"/>
                <a:ext cx="6622171" cy="4154984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pPr marL="914400" lvl="1" indent="-457200">
                  <a:buClr>
                    <a:srgbClr val="E63312"/>
                  </a:buClr>
                  <a:buFont typeface="Wingdings" pitchFamily="2" charset="2"/>
                  <a:buChar char="Ø"/>
                </a:pPr>
                <a:r>
                  <a:rPr lang="en-US" sz="2400" dirty="0">
                    <a:latin typeface="Inria Sans"/>
                  </a:rPr>
                  <a:t>Updates </a:t>
                </a:r>
                <a14:m>
                  <m:oMath xmlns:m="http://schemas.openxmlformats.org/officeDocument/2006/math">
                    <m:r>
                      <a:rPr lang="it-IT" sz="2400" b="0" i="0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it-IT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p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it-IT" sz="2400" b="0" i="1" smtClean="0">
                        <a:latin typeface="Cambria Math" panose="02040503050406030204" pitchFamily="18" charset="0"/>
                      </a:rPr>
                      <m:t>−</m:t>
                    </m:r>
                    <m:sSubSup>
                      <m:sSubSupPr>
                        <m:ctrlPr>
                          <a:rPr lang="it-IT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  <m:sup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bSup>
                    <m:r>
                      <a:rPr lang="it-IT" sz="2400" b="0" i="1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sz="2400" dirty="0">
                    <a:latin typeface="Inria Sans"/>
                  </a:rPr>
                  <a:t>can leak information</a:t>
                </a:r>
              </a:p>
              <a:p>
                <a:pPr marL="914400" lvl="1" indent="-457200">
                  <a:buClr>
                    <a:srgbClr val="E63312"/>
                  </a:buClr>
                  <a:buFont typeface="Wingdings" pitchFamily="2" charset="2"/>
                  <a:buChar char="Ø"/>
                </a:pPr>
                <a:endParaRPr lang="en-US" sz="2400" dirty="0">
                  <a:latin typeface="Inria Sans" pitchFamily="2" charset="77"/>
                </a:endParaRPr>
              </a:p>
              <a:p>
                <a:pPr marL="914400" lvl="1" indent="-457200">
                  <a:buClr>
                    <a:srgbClr val="E63312"/>
                  </a:buClr>
                  <a:buFont typeface="Wingdings" pitchFamily="2" charset="2"/>
                  <a:buChar char="Ø"/>
                </a:pPr>
                <a:r>
                  <a:rPr lang="en-US" sz="2400" dirty="0">
                    <a:latin typeface="Inria Sans"/>
                  </a:rPr>
                  <a:t>What an adversary can recover:</a:t>
                </a:r>
              </a:p>
              <a:p>
                <a:pPr marL="914400" lvl="1" indent="-457200">
                  <a:buClr>
                    <a:srgbClr val="E63312"/>
                  </a:buClr>
                  <a:buFont typeface="Wingdings" pitchFamily="2" charset="2"/>
                  <a:buChar char="Ø"/>
                </a:pPr>
                <a:endParaRPr lang="en-US" sz="2400" dirty="0">
                  <a:latin typeface="Inria Sans"/>
                </a:endParaRPr>
              </a:p>
              <a:p>
                <a:pPr marL="1371600" lvl="2" indent="-457200">
                  <a:buClr>
                    <a:srgbClr val="E63312"/>
                  </a:buClr>
                  <a:buFont typeface="Wingdings" panose="05000000000000000000" pitchFamily="2" charset="2"/>
                  <a:buChar char="§"/>
                </a:pPr>
                <a:r>
                  <a:rPr lang="en-US" sz="2400" dirty="0">
                    <a:latin typeface="Inria Sans"/>
                  </a:rPr>
                  <a:t>Data Membership [2]</a:t>
                </a:r>
              </a:p>
              <a:p>
                <a:pPr marL="1371600" lvl="2" indent="-457200">
                  <a:buClr>
                    <a:srgbClr val="E63312"/>
                  </a:buClr>
                  <a:buFont typeface="Wingdings" panose="05000000000000000000" pitchFamily="2" charset="2"/>
                  <a:buChar char="§"/>
                </a:pPr>
                <a:r>
                  <a:rPr lang="en-US" sz="2400" dirty="0">
                    <a:latin typeface="Inria Sans"/>
                  </a:rPr>
                  <a:t>Private Attributes [3]</a:t>
                </a:r>
              </a:p>
              <a:p>
                <a:pPr marL="1371600" lvl="2" indent="-457200">
                  <a:buClr>
                    <a:srgbClr val="E63312"/>
                  </a:buClr>
                  <a:buFont typeface="Wingdings" panose="05000000000000000000" pitchFamily="2" charset="2"/>
                  <a:buChar char="§"/>
                </a:pPr>
                <a:r>
                  <a:rPr lang="en-US" sz="2400" dirty="0">
                    <a:solidFill>
                      <a:srgbClr val="FF0000"/>
                    </a:solidFill>
                    <a:latin typeface="Inria Sans"/>
                  </a:rPr>
                  <a:t>Data points [4]</a:t>
                </a:r>
              </a:p>
              <a:p>
                <a:pPr marL="1371600" lvl="2" indent="-457200">
                  <a:buClr>
                    <a:srgbClr val="E63312"/>
                  </a:buClr>
                  <a:buFont typeface="Wingdings" pitchFamily="2" charset="2"/>
                  <a:buChar char="Ø"/>
                </a:pPr>
                <a:endParaRPr lang="en-US" sz="2400" dirty="0">
                  <a:solidFill>
                    <a:srgbClr val="E63312"/>
                  </a:solidFill>
                  <a:latin typeface="Inria Sans"/>
                </a:endParaRPr>
              </a:p>
              <a:p>
                <a:pPr marL="1371600" lvl="2" indent="-457200">
                  <a:buClr>
                    <a:srgbClr val="E63312"/>
                  </a:buClr>
                  <a:buFont typeface="Wingdings" pitchFamily="2" charset="2"/>
                  <a:buChar char="Ø"/>
                </a:pPr>
                <a:endParaRPr lang="en-US" sz="2400" dirty="0">
                  <a:latin typeface="Inria Sans"/>
                </a:endParaRPr>
              </a:p>
              <a:p>
                <a:pPr marL="914400" marR="0" lvl="1" indent="-45720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E63312"/>
                  </a:buClr>
                  <a:buSzTx/>
                  <a:buFont typeface="Wingdings" pitchFamily="2" charset="2"/>
                  <a:buChar char="Ø"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ria Sans" pitchFamily="2" charset="77"/>
                  <a:ea typeface="+mn-ea"/>
                  <a:cs typeface="+mn-cs"/>
                </a:endParaRPr>
              </a:p>
              <a:p>
                <a:pPr marL="914400" marR="0" lvl="1" indent="-45720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E63312"/>
                  </a:buClr>
                  <a:buSzTx/>
                  <a:buFont typeface="Wingdings" pitchFamily="2" charset="2"/>
                  <a:buChar char="Ø"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ria Sans" pitchFamily="2" charset="77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CasellaDiTesto 6">
                <a:extLst>
                  <a:ext uri="{FF2B5EF4-FFF2-40B4-BE49-F238E27FC236}">
                    <a16:creationId xmlns:a16="http://schemas.microsoft.com/office/drawing/2014/main" id="{0D34C848-8CAA-7575-C407-BC83B17C5E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135016"/>
                <a:ext cx="6622171" cy="4154984"/>
              </a:xfrm>
              <a:prstGeom prst="rect">
                <a:avLst/>
              </a:prstGeom>
              <a:blipFill>
                <a:blip r:embed="rId3"/>
                <a:stretch>
                  <a:fillRect t="-11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magine 2">
            <a:extLst>
              <a:ext uri="{FF2B5EF4-FFF2-40B4-BE49-F238E27FC236}">
                <a16:creationId xmlns:a16="http://schemas.microsoft.com/office/drawing/2014/main" id="{56BAC03B-1AC8-5E55-B77A-7E2598269A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6089" y="1968191"/>
            <a:ext cx="5380230" cy="2615995"/>
          </a:xfrm>
          <a:prstGeom prst="rect">
            <a:avLst/>
          </a:prstGeom>
        </p:spPr>
      </p:pic>
      <p:sp>
        <p:nvSpPr>
          <p:cNvPr id="5" name="CasellaDiTesto 6">
            <a:extLst>
              <a:ext uri="{FF2B5EF4-FFF2-40B4-BE49-F238E27FC236}">
                <a16:creationId xmlns:a16="http://schemas.microsoft.com/office/drawing/2014/main" id="{04EAB47B-1D32-6EFB-02E0-D63429A32DC4}"/>
              </a:ext>
            </a:extLst>
          </p:cNvPr>
          <p:cNvSpPr txBox="1"/>
          <p:nvPr/>
        </p:nvSpPr>
        <p:spPr>
          <a:xfrm>
            <a:off x="6526089" y="4722984"/>
            <a:ext cx="5874685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2000" dirty="0">
                <a:solidFill>
                  <a:srgbClr val="FF0000"/>
                </a:solidFill>
                <a:latin typeface="Inria Sans" pitchFamily="2" charset="77"/>
                <a:ea typeface="+mj-ea"/>
                <a:cs typeface="+mj-cs"/>
              </a:rPr>
              <a:t>Figure</a:t>
            </a:r>
            <a:r>
              <a:rPr lang="en-US" sz="2000" dirty="0">
                <a:solidFill>
                  <a:srgbClr val="384257"/>
                </a:solidFill>
                <a:latin typeface="Inria Sans" pitchFamily="2" charset="77"/>
                <a:ea typeface="+mj-ea"/>
                <a:cs typeface="+mj-cs"/>
              </a:rPr>
              <a:t>: sample reconstruction attack from [4]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DF842C9-AA32-9954-9B53-F0EC7C740E8A}"/>
              </a:ext>
            </a:extLst>
          </p:cNvPr>
          <p:cNvSpPr txBox="1"/>
          <p:nvPr/>
        </p:nvSpPr>
        <p:spPr>
          <a:xfrm>
            <a:off x="609600" y="5706299"/>
            <a:ext cx="1063550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it-IT" sz="1200" dirty="0">
                <a:latin typeface="Inria Sans"/>
              </a:rPr>
              <a:t>[2] </a:t>
            </a:r>
            <a:r>
              <a:rPr lang="en-US" sz="1200" dirty="0">
                <a:latin typeface="Inria Sans"/>
              </a:rPr>
              <a:t>Nasr, M.; Shokri, R.; and </a:t>
            </a:r>
            <a:r>
              <a:rPr lang="en-US" sz="1200" dirty="0" err="1">
                <a:latin typeface="Inria Sans"/>
              </a:rPr>
              <a:t>Houmansadr</a:t>
            </a:r>
            <a:r>
              <a:rPr lang="en-US" sz="1200" dirty="0">
                <a:latin typeface="Inria Sans"/>
              </a:rPr>
              <a:t>, A. 2019.  Comprehensive privacy analysis of deep learning: Passive and active white-box inference attacks against centralized and federated learning. In 2019 IEEE Symposium on Security and Privacy (SP), 739–753. IEEE</a:t>
            </a:r>
          </a:p>
          <a:p>
            <a:r>
              <a:rPr lang="en-US" sz="1200" dirty="0">
                <a:latin typeface="Inria Sans"/>
              </a:rPr>
              <a:t>[3] </a:t>
            </a:r>
            <a:r>
              <a:rPr lang="en-US" sz="1200" b="0" i="0" dirty="0">
                <a:effectLst/>
                <a:latin typeface="Inria Sans"/>
                <a:ea typeface="Noto Sans" panose="020B0502040504020204" pitchFamily="34" charset="0"/>
                <a:cs typeface="Noto Sans" panose="020B0502040504020204" pitchFamily="34" charset="0"/>
              </a:rPr>
              <a:t>Diana, F., </a:t>
            </a:r>
            <a:r>
              <a:rPr lang="en-US" sz="1200" b="0" i="0" dirty="0" err="1">
                <a:effectLst/>
                <a:latin typeface="Inria Sans"/>
                <a:ea typeface="Noto Sans" panose="020B0502040504020204" pitchFamily="34" charset="0"/>
                <a:cs typeface="Noto Sans" panose="020B0502040504020204" pitchFamily="34" charset="0"/>
              </a:rPr>
              <a:t>Marfoq</a:t>
            </a:r>
            <a:r>
              <a:rPr lang="en-US" sz="1200" b="0" i="0" dirty="0">
                <a:effectLst/>
                <a:latin typeface="Inria Sans"/>
                <a:ea typeface="Noto Sans" panose="020B0502040504020204" pitchFamily="34" charset="0"/>
                <a:cs typeface="Noto Sans" panose="020B0502040504020204" pitchFamily="34" charset="0"/>
              </a:rPr>
              <a:t>, O., Xu, C., Neglia, G., </a:t>
            </a:r>
            <a:r>
              <a:rPr lang="en-US" sz="1200" b="0" i="0" dirty="0" err="1">
                <a:effectLst/>
                <a:latin typeface="Inria Sans"/>
                <a:ea typeface="Noto Sans" panose="020B0502040504020204" pitchFamily="34" charset="0"/>
                <a:cs typeface="Noto Sans" panose="020B0502040504020204" pitchFamily="34" charset="0"/>
              </a:rPr>
              <a:t>Giroire</a:t>
            </a:r>
            <a:r>
              <a:rPr lang="en-US" sz="1200" b="0" i="0" dirty="0">
                <a:effectLst/>
                <a:latin typeface="Inria Sans"/>
                <a:ea typeface="Noto Sans" panose="020B0502040504020204" pitchFamily="34" charset="0"/>
                <a:cs typeface="Noto Sans" panose="020B0502040504020204" pitchFamily="34" charset="0"/>
              </a:rPr>
              <a:t>, F., &amp; Thomas, E. (2025). Attribute Inference Attacks for Federated Regression Tasks</a:t>
            </a:r>
            <a:r>
              <a:rPr lang="en-US" sz="1200" b="0" dirty="0">
                <a:effectLst/>
                <a:latin typeface="Inria Sans"/>
                <a:ea typeface="Noto Sans" panose="020B0502040504020204" pitchFamily="34" charset="0"/>
                <a:cs typeface="Noto Sans" panose="020B0502040504020204" pitchFamily="34" charset="0"/>
              </a:rPr>
              <a:t>. Proceedings of the AAAI Conference on Artificial Intelligence, 39(15), 16271-16279. </a:t>
            </a:r>
            <a:endParaRPr lang="en-US" sz="1200" dirty="0">
              <a:latin typeface="Inria Sans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en-US" sz="1200" dirty="0">
                <a:latin typeface="Inria Sans"/>
              </a:rPr>
              <a:t>[4] Boenisch, F.; Dziedzic, A.; Schuster, R.; </a:t>
            </a:r>
            <a:r>
              <a:rPr lang="en-US" sz="1200" dirty="0" err="1">
                <a:latin typeface="Inria Sans"/>
              </a:rPr>
              <a:t>Shamsabadi</a:t>
            </a:r>
            <a:r>
              <a:rPr lang="en-US" sz="1200" dirty="0">
                <a:latin typeface="Inria Sans"/>
              </a:rPr>
              <a:t>, A. S.; </a:t>
            </a:r>
            <a:r>
              <a:rPr lang="en-US" sz="1200" dirty="0" err="1">
                <a:latin typeface="Inria Sans"/>
              </a:rPr>
              <a:t>Shumailov</a:t>
            </a:r>
            <a:r>
              <a:rPr lang="en-US" sz="1200" dirty="0">
                <a:latin typeface="Inria Sans"/>
              </a:rPr>
              <a:t>,  I.;  and  </a:t>
            </a:r>
            <a:r>
              <a:rPr lang="en-US" sz="1200" dirty="0" err="1">
                <a:latin typeface="Inria Sans"/>
              </a:rPr>
              <a:t>Papernot</a:t>
            </a:r>
            <a:r>
              <a:rPr lang="en-US" sz="1200" dirty="0">
                <a:latin typeface="Inria Sans"/>
              </a:rPr>
              <a:t>,  N.  2023.   When  the  Curious  Abandon Honesty: Federated Learning Is Not Private. In2023 IEEE 8th European Symposium on Security and Privacy (</a:t>
            </a:r>
            <a:r>
              <a:rPr lang="en-US" sz="1200" dirty="0" err="1">
                <a:latin typeface="Inria Sans"/>
              </a:rPr>
              <a:t>EuroS&amp;P</a:t>
            </a:r>
            <a:r>
              <a:rPr lang="en-US" sz="1200" dirty="0">
                <a:latin typeface="Inria Sans"/>
              </a:rPr>
              <a:t>), 175–199</a:t>
            </a:r>
            <a:r>
              <a:rPr lang="en-US" sz="1200" dirty="0"/>
              <a:t>.</a:t>
            </a:r>
          </a:p>
          <a:p>
            <a:endParaRPr lang="en-US" sz="1200" dirty="0">
              <a:latin typeface="Inria Sans"/>
            </a:endParaRPr>
          </a:p>
          <a:p>
            <a:pPr marL="0" indent="0">
              <a:buNone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81335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0B6202-AE6A-2DE5-E45C-0702621E6E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45D61-5367-1685-C809-E8A3D0EEC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Prior Data </a:t>
            </a:r>
            <a:r>
              <a:rPr lang="it-IT" dirty="0" err="1"/>
              <a:t>Reconstruction</a:t>
            </a:r>
            <a:r>
              <a:rPr lang="it-IT" dirty="0"/>
              <a:t> Attacks</a:t>
            </a:r>
            <a:endParaRPr lang="en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96FC96-93C6-4D22-54E7-4853F6874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C45FDB-A281-2F4E-8999-F05EC7B0086D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E63213"/>
                </a:solidFill>
                <a:effectLst/>
                <a:uLnTx/>
                <a:uFillTx/>
                <a:latin typeface="Inria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srgbClr val="E63213"/>
              </a:solidFill>
              <a:effectLst/>
              <a:uLnTx/>
              <a:uFillTx/>
              <a:latin typeface="Inria Sans" pitchFamily="2" charset="77"/>
              <a:ea typeface="+mn-ea"/>
              <a:cs typeface="+mn-cs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6E90D33-5053-521A-2266-68B046A43010}"/>
              </a:ext>
            </a:extLst>
          </p:cNvPr>
          <p:cNvSpPr txBox="1"/>
          <p:nvPr/>
        </p:nvSpPr>
        <p:spPr>
          <a:xfrm>
            <a:off x="696489" y="1509213"/>
            <a:ext cx="1104162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Inria Sans" pitchFamily="2" charset="77"/>
                <a:ea typeface="+mj-ea"/>
                <a:cs typeface="+mj-cs"/>
              </a:rPr>
              <a:t>Goal: reconstruct </a:t>
            </a:r>
            <a:r>
              <a:rPr lang="it-IT" sz="3600" dirty="0" err="1">
                <a:latin typeface="Inria Sans" pitchFamily="2" charset="77"/>
                <a:ea typeface="+mj-ea"/>
                <a:cs typeface="+mj-cs"/>
              </a:rPr>
              <a:t>client’s</a:t>
            </a:r>
            <a:r>
              <a:rPr lang="it-IT" sz="3600" dirty="0">
                <a:latin typeface="Inria Sans" pitchFamily="2" charset="77"/>
                <a:ea typeface="+mj-ea"/>
                <a:cs typeface="+mj-cs"/>
              </a:rPr>
              <a:t> input batch      </a:t>
            </a: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endParaRPr lang="en-US" sz="3200" dirty="0">
              <a:latin typeface="Inria Sans"/>
            </a:endParaRPr>
          </a:p>
          <a:p>
            <a:pPr marL="914400" lvl="1" indent="-457200">
              <a:buClr>
                <a:srgbClr val="E63312"/>
              </a:buClr>
              <a:buFont typeface="Wingdings" pitchFamily="2" charset="2"/>
              <a:buChar char="Ø"/>
            </a:pPr>
            <a:r>
              <a:rPr lang="en-US" sz="3200" dirty="0">
                <a:latin typeface="Inria Sans"/>
              </a:rPr>
              <a:t>Two families of attacks: </a:t>
            </a:r>
          </a:p>
          <a:p>
            <a:pPr marL="1371600" lvl="2" indent="-457200">
              <a:buClr>
                <a:srgbClr val="E63312"/>
              </a:buClr>
              <a:buFont typeface="Wingdings" pitchFamily="2" charset="2"/>
              <a:buChar char="Ø"/>
            </a:pPr>
            <a:endParaRPr lang="en-US" sz="2400" dirty="0">
              <a:latin typeface="Inria Sans" pitchFamily="2" charset="77"/>
            </a:endParaRPr>
          </a:p>
          <a:p>
            <a:pPr marL="1371600" lvl="2" indent="-457200">
              <a:buClr>
                <a:srgbClr val="E63312"/>
              </a:buClr>
              <a:buFont typeface="Wingdings" panose="05000000000000000000" pitchFamily="2" charset="2"/>
              <a:buChar char="§"/>
            </a:pPr>
            <a:r>
              <a:rPr lang="en-US" sz="3200" dirty="0">
                <a:latin typeface="Inria Sans"/>
              </a:rPr>
              <a:t>Optimization-based [5]</a:t>
            </a:r>
          </a:p>
          <a:p>
            <a:pPr marL="1371600" lvl="2" indent="-457200">
              <a:buClr>
                <a:srgbClr val="E63312"/>
              </a:buClr>
              <a:buFont typeface="Wingdings" panose="05000000000000000000" pitchFamily="2" charset="2"/>
              <a:buChar char="§"/>
            </a:pPr>
            <a:endParaRPr lang="en-US" sz="3200" dirty="0">
              <a:latin typeface="Inria Sans" pitchFamily="2" charset="77"/>
            </a:endParaRPr>
          </a:p>
          <a:p>
            <a:pPr marL="1371600" lvl="2" indent="-457200">
              <a:buClr>
                <a:srgbClr val="E63312"/>
              </a:buClr>
              <a:buFont typeface="Wingdings" panose="05000000000000000000" pitchFamily="2" charset="2"/>
              <a:buChar char="§"/>
            </a:pPr>
            <a:r>
              <a:rPr lang="en-US" sz="3200" dirty="0">
                <a:latin typeface="Inria Sans"/>
              </a:rPr>
              <a:t>Analytical [</a:t>
            </a:r>
            <a:r>
              <a:rPr lang="en-US" sz="3200" dirty="0">
                <a:latin typeface="Inria Sans"/>
                <a:ea typeface="+mn-lt"/>
                <a:cs typeface="+mn-lt"/>
              </a:rPr>
              <a:t>4</a:t>
            </a:r>
            <a:r>
              <a:rPr lang="en-US" sz="3200" dirty="0">
                <a:latin typeface="Inria Sans"/>
                <a:ea typeface="Calibri"/>
                <a:cs typeface="Calibri"/>
              </a:rPr>
              <a:t>]</a:t>
            </a:r>
            <a:endParaRPr lang="en-US" sz="3200" dirty="0">
              <a:latin typeface="Inria Sans"/>
            </a:endParaRPr>
          </a:p>
          <a:p>
            <a:endParaRPr lang="it-IT" sz="3200" dirty="0">
              <a:solidFill>
                <a:schemeClr val="tx1"/>
              </a:solidFill>
              <a:latin typeface="Inria Sans" pitchFamily="2" charset="77"/>
              <a:ea typeface="+mj-ea"/>
              <a:cs typeface="+mj-cs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419AFB08-CFA3-4A54-2B04-25DC2B0FA61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4591" y="1659779"/>
            <a:ext cx="474207" cy="370744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C8332B71-F1B1-1C58-5007-1FA89AF7A733}"/>
              </a:ext>
            </a:extLst>
          </p:cNvPr>
          <p:cNvSpPr txBox="1"/>
          <p:nvPr/>
        </p:nvSpPr>
        <p:spPr>
          <a:xfrm>
            <a:off x="609600" y="6092247"/>
            <a:ext cx="104757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Inria Sans"/>
              </a:rPr>
              <a:t>[4] Boenisch, F.; Dziedzic, A.; Schuster, R.; </a:t>
            </a:r>
            <a:r>
              <a:rPr lang="en-US" sz="1200" dirty="0" err="1">
                <a:latin typeface="Inria Sans"/>
              </a:rPr>
              <a:t>Shamsabadi</a:t>
            </a:r>
            <a:r>
              <a:rPr lang="en-US" sz="1200" dirty="0">
                <a:latin typeface="Inria Sans"/>
              </a:rPr>
              <a:t>, A. S.; </a:t>
            </a:r>
            <a:r>
              <a:rPr lang="en-US" sz="1200" dirty="0" err="1">
                <a:latin typeface="Inria Sans"/>
              </a:rPr>
              <a:t>Shumailov</a:t>
            </a:r>
            <a:r>
              <a:rPr lang="en-US" sz="1200" dirty="0">
                <a:latin typeface="Inria Sans"/>
              </a:rPr>
              <a:t>,  I.;  and  </a:t>
            </a:r>
            <a:r>
              <a:rPr lang="en-US" sz="1200" dirty="0" err="1">
                <a:latin typeface="Inria Sans"/>
              </a:rPr>
              <a:t>Papernot</a:t>
            </a:r>
            <a:r>
              <a:rPr lang="en-US" sz="1200" dirty="0">
                <a:latin typeface="Inria Sans"/>
              </a:rPr>
              <a:t>,  N.  2023.   When  the  Curious  Abandon Honesty: Federated Learning Is Not Private. In2023 IEEE 8th European Symposium on Security and Privacy (</a:t>
            </a:r>
            <a:r>
              <a:rPr lang="en-US" sz="1200" dirty="0" err="1">
                <a:latin typeface="Inria Sans"/>
              </a:rPr>
              <a:t>EuroS&amp;P</a:t>
            </a:r>
            <a:r>
              <a:rPr lang="en-US" sz="1200" dirty="0">
                <a:latin typeface="Inria Sans"/>
              </a:rPr>
              <a:t>), 175–199</a:t>
            </a:r>
            <a:r>
              <a:rPr lang="en-US" sz="1200" dirty="0"/>
              <a:t>.</a:t>
            </a:r>
          </a:p>
          <a:p>
            <a:r>
              <a:rPr lang="it-IT" sz="1200" dirty="0"/>
              <a:t>[5] Zhu, L., </a:t>
            </a:r>
            <a:r>
              <a:rPr lang="it-IT" sz="1200" dirty="0" err="1"/>
              <a:t>Liu</a:t>
            </a:r>
            <a:r>
              <a:rPr lang="it-IT" sz="1200" dirty="0"/>
              <a:t>, Z., &amp; Han, S. (2019). Deep leakage from </a:t>
            </a:r>
            <a:r>
              <a:rPr lang="it-IT" sz="1200" dirty="0" err="1"/>
              <a:t>gradients</a:t>
            </a:r>
            <a:r>
              <a:rPr lang="it-IT" sz="1200" dirty="0"/>
              <a:t>. In </a:t>
            </a:r>
            <a:r>
              <a:rPr lang="it-IT" sz="1200" dirty="0" err="1"/>
              <a:t>Advances</a:t>
            </a:r>
            <a:r>
              <a:rPr lang="it-IT" sz="1200" dirty="0"/>
              <a:t> in </a:t>
            </a:r>
            <a:r>
              <a:rPr lang="it-IT" sz="1200" dirty="0" err="1"/>
              <a:t>Neural</a:t>
            </a:r>
            <a:r>
              <a:rPr lang="it-IT" sz="1200" dirty="0"/>
              <a:t> Information Processing Systems (Vol. 32).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1634897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5B999F-78CF-678D-BCB8-0EDFC6D65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14BE8-B89A-6DCE-78F4-5E52BE4C8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8389" y="2857500"/>
            <a:ext cx="6955221" cy="1143000"/>
          </a:xfrm>
        </p:spPr>
        <p:txBody>
          <a:bodyPr>
            <a:noAutofit/>
          </a:bodyPr>
          <a:lstStyle/>
          <a:p>
            <a:pPr algn="ctr"/>
            <a:r>
              <a:rPr lang="it-IT" sz="4800" dirty="0" err="1"/>
              <a:t>Optimization-based</a:t>
            </a:r>
            <a:r>
              <a:rPr lang="it-IT" sz="4800" dirty="0"/>
              <a:t> </a:t>
            </a:r>
            <a:r>
              <a:rPr lang="it-IT" sz="4800" dirty="0" err="1"/>
              <a:t>attacks</a:t>
            </a:r>
            <a:endParaRPr lang="en-FR" sz="4800" dirty="0"/>
          </a:p>
        </p:txBody>
      </p:sp>
    </p:spTree>
    <p:extLst>
      <p:ext uri="{BB962C8B-B14F-4D97-AF65-F5344CB8AC3E}">
        <p14:creationId xmlns:p14="http://schemas.microsoft.com/office/powerpoint/2010/main" val="703014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69D10-0372-1D8F-864F-8EED623CD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A15B8-0BB3-D461-BA8F-B0DB2A6E6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Optimization-based</a:t>
            </a:r>
            <a:r>
              <a:rPr lang="it-IT" dirty="0"/>
              <a:t> </a:t>
            </a:r>
            <a:r>
              <a:rPr lang="it-IT" dirty="0" err="1"/>
              <a:t>attacks</a:t>
            </a:r>
            <a:endParaRPr lang="en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A5C77E-9368-2D30-D390-0EC756D77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C45FDB-A281-2F4E-8999-F05EC7B0086D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E63213"/>
                </a:solidFill>
                <a:effectLst/>
                <a:uLnTx/>
                <a:uFillTx/>
                <a:latin typeface="Inria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srgbClr val="E63213"/>
              </a:solidFill>
              <a:effectLst/>
              <a:uLnTx/>
              <a:uFillTx/>
              <a:latin typeface="Inria Sans" pitchFamily="2" charset="77"/>
              <a:ea typeface="+mn-ea"/>
              <a:cs typeface="+mn-cs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84E4CDE-1F42-9CAE-EE40-2B7923726D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8313" y="1356522"/>
            <a:ext cx="8501777" cy="4370740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C29A8FAC-9774-E8E2-1766-440BE6DE2F86}"/>
              </a:ext>
            </a:extLst>
          </p:cNvPr>
          <p:cNvSpPr txBox="1"/>
          <p:nvPr/>
        </p:nvSpPr>
        <p:spPr>
          <a:xfrm>
            <a:off x="3940493" y="5677767"/>
            <a:ext cx="43110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accent2"/>
                </a:solidFill>
                <a:latin typeface="Inria Sans"/>
                <a:ea typeface="+mj-ea"/>
                <a:cs typeface="+mj-cs"/>
              </a:rPr>
              <a:t>Figure</a:t>
            </a:r>
            <a:r>
              <a:rPr lang="en-US" sz="1800" dirty="0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: </a:t>
            </a:r>
            <a:r>
              <a:rPr lang="it-IT" dirty="0" err="1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Optimization-based</a:t>
            </a:r>
            <a:r>
              <a:rPr lang="it-IT" dirty="0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 </a:t>
            </a:r>
            <a:r>
              <a:rPr lang="it-IT" dirty="0" err="1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attack</a:t>
            </a:r>
            <a:r>
              <a:rPr lang="it-IT" dirty="0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 from [</a:t>
            </a:r>
            <a:r>
              <a:rPr lang="it-IT" sz="1800" dirty="0"/>
              <a:t>5</a:t>
            </a:r>
            <a:r>
              <a:rPr lang="it-IT" dirty="0">
                <a:solidFill>
                  <a:srgbClr val="384257"/>
                </a:solidFill>
                <a:latin typeface="Inria Sans"/>
                <a:ea typeface="+mj-ea"/>
                <a:cs typeface="+mj-cs"/>
              </a:rPr>
              <a:t>].</a:t>
            </a:r>
            <a:endParaRPr lang="it-IT" sz="1800" b="0" dirty="0">
              <a:solidFill>
                <a:srgbClr val="384257"/>
              </a:solidFill>
              <a:latin typeface="Inria Sans"/>
              <a:ea typeface="+mj-ea"/>
              <a:cs typeface="+mj-cs"/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465A6D5D-5F46-1E0A-6138-C0963964C977}"/>
              </a:ext>
            </a:extLst>
          </p:cNvPr>
          <p:cNvSpPr/>
          <p:nvPr/>
        </p:nvSpPr>
        <p:spPr>
          <a:xfrm>
            <a:off x="2073349" y="3541892"/>
            <a:ext cx="1041991" cy="2645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F275CBC6-D5F8-D439-9025-019C3D69900E}"/>
              </a:ext>
            </a:extLst>
          </p:cNvPr>
          <p:cNvSpPr txBox="1"/>
          <p:nvPr/>
        </p:nvSpPr>
        <p:spPr>
          <a:xfrm>
            <a:off x="609600" y="6174135"/>
            <a:ext cx="1047572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[5] Zhu, L., </a:t>
            </a:r>
            <a:r>
              <a:rPr lang="it-IT" sz="1200" dirty="0" err="1"/>
              <a:t>Liu</a:t>
            </a:r>
            <a:r>
              <a:rPr lang="it-IT" sz="1200" dirty="0"/>
              <a:t>, Z., &amp; Han, S. (2019). Deep leakage from </a:t>
            </a:r>
            <a:r>
              <a:rPr lang="it-IT" sz="1200" dirty="0" err="1"/>
              <a:t>gradients</a:t>
            </a:r>
            <a:r>
              <a:rPr lang="it-IT" sz="1200" dirty="0"/>
              <a:t>. In </a:t>
            </a:r>
            <a:r>
              <a:rPr lang="it-IT" sz="1200" dirty="0" err="1"/>
              <a:t>Advances</a:t>
            </a:r>
            <a:r>
              <a:rPr lang="it-IT" sz="1200" dirty="0"/>
              <a:t> in </a:t>
            </a:r>
            <a:r>
              <a:rPr lang="it-IT" sz="1200" dirty="0" err="1"/>
              <a:t>Neural</a:t>
            </a:r>
            <a:r>
              <a:rPr lang="it-IT" sz="1200" dirty="0"/>
              <a:t> Information Processing Systems (Vol. 32).</a:t>
            </a:r>
            <a:endParaRPr lang="en-US" sz="1200" dirty="0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C9911C2A-6F17-2445-F631-15EF930E5B48}"/>
              </a:ext>
            </a:extLst>
          </p:cNvPr>
          <p:cNvSpPr/>
          <p:nvPr/>
        </p:nvSpPr>
        <p:spPr>
          <a:xfrm>
            <a:off x="2186152" y="3429000"/>
            <a:ext cx="2157901" cy="444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E50E16EF-06DA-39D9-71F5-3D67D20CA3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035687">
            <a:off x="5047531" y="3342550"/>
            <a:ext cx="663248" cy="66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37280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01,2373"/>
  <p:tag name="ORIGINALWIDTH" val="91,48859"/>
  <p:tag name="OUTPUTTYPE" val="PNG"/>
  <p:tag name="IGUANATEXVERSION" val="161"/>
  <p:tag name="LATEXADDIN" val="\documentclass{article}&#10;\usepackage{amsmath}&#10;\pagestyle{empty}&#10;\begin{document}&#10;&#10;$\theta^t$&#10;&#10;&#10;\end{document}"/>
  <p:tag name="IGUANATEXSIZE" val="20"/>
  <p:tag name="IGUANATEXCURSOR" val="90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9,7338"/>
  <p:tag name="ORIGINALWIDTH" val="2023,247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&#10;\pagestyle{empty}&#10;\begin{document}&#10;&#10;$\x \in \mathbb{R}^{d}$,  $\z \in \mathbb{R}^{N}$, $\W \in \mathbb{R}^{N \times d}$, $\b \in \mathbb{R}^{N}$&#10;\end{document}"/>
  <p:tag name="IGUANATEXSIZE" val="32"/>
  <p:tag name="IGUANATEXCURSOR" val="2336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,2343"/>
  <p:tag name="ORIGINALWIDTH" val="1175,103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&#10;\pagestyle{empty}&#10;\begin{document}&#10;&#10;$z_i = \relu(\W_i \x + b_i)$&#10;\end{document}"/>
  <p:tag name="IGUANATEXSIZE" val="32"/>
  <p:tag name="IGUANATEXCURSOR" val="2292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81,4773"/>
  <p:tag name="ORIGINALWIDTH" val="352,4559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&#10;$\frac{\partial \loss_j}{\partial \W_i} =  $&#10;\end{document}"/>
  <p:tag name="IGUANATEXSIZE" val="32"/>
  <p:tag name="IGUANATEXCURSOR" val="2390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81,4773"/>
  <p:tag name="ORIGINALWIDTH" val="313,4608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&#10;$\frac{\partial \loss_j}{\partial b_i} = $&#10;\end{document}"/>
  <p:tag name="IGUANATEXSIZE" val="32"/>
  <p:tag name="IGUANATEXCURSOR" val="2388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9,7338"/>
  <p:tag name="ORIGINALWIDTH" val="2023,247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&#10;\pagestyle{empty}&#10;\begin{document}&#10;&#10;$\x \in \mathbb{R}^{d}$,  $\z \in \mathbb{R}^{N}$, $\W \in \mathbb{R}^{N \times d}$, $\b \in \mathbb{R}^{N}$&#10;\end{document}"/>
  <p:tag name="IGUANATEXSIZE" val="32"/>
  <p:tag name="IGUANATEXCURSOR" val="2336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,2343"/>
  <p:tag name="ORIGINALWIDTH" val="1175,103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&#10;\pagestyle{empty}&#10;\begin{document}&#10;&#10;$z_i = \relu(\W_i \x + b_i)$&#10;\end{document}"/>
  <p:tag name="IGUANATEXSIZE" val="32"/>
  <p:tag name="IGUANATEXCURSOR" val="2292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81,4773"/>
  <p:tag name="ORIGINALWIDTH" val="965,8793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&#10;$\frac{\partial \loss_j}{\partial \W_i} =  \frac{\partial \loss_j}{\partial z_i} \frac{\partial z_i}{\partial \W_i} = $&#10;\end{document}"/>
  <p:tag name="IGUANATEXSIZE" val="32"/>
  <p:tag name="IGUANATEXCURSOR" val="2465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81,4773"/>
  <p:tag name="ORIGINALWIDTH" val="858,6427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&#10;$\frac{\partial \loss_j}{\partial b_i} = \frac{\partial \loss_j}{\partial z_i}   \frac{\partial z_i}{\partial b_i}= $&#10;\end{document}"/>
  <p:tag name="IGUANATEXSIZE" val="32"/>
  <p:tag name="IGUANATEXCURSOR" val="2463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9,7338"/>
  <p:tag name="ORIGINALWIDTH" val="2023,247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&#10;\pagestyle{empty}&#10;\begin{document}&#10;&#10;$\x \in \mathbb{R}^{d}$,  $\z \in \mathbb{R}^{N}$, $\W \in \mathbb{R}^{N \times d}$, $\b \in \mathbb{R}^{N}$&#10;\end{document}"/>
  <p:tag name="IGUANATEXSIZE" val="32"/>
  <p:tag name="IGUANATEXCURSOR" val="2336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,2343"/>
  <p:tag name="ORIGINALWIDTH" val="1175,103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&#10;\pagestyle{empty}&#10;\begin{document}&#10;&#10;$z_i = \relu(\W_i \x + b_i)$&#10;\end{document}"/>
  <p:tag name="IGUANATEXSIZE" val="32"/>
  <p:tag name="IGUANATEXCURSOR" val="2292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1,9835"/>
  <p:tag name="ORIGINALWIDTH" val="98,98764"/>
  <p:tag name="OUTPUTTYPE" val="PNG"/>
  <p:tag name="IGUANATEXVERSION" val="161"/>
  <p:tag name="LATEXADDIN" val="\documentclass{article}&#10;\usepackage{amsmath}&#10;\pagestyle{empty}&#10;\begin{document}&#10;&#10;&#10;$\theta_0^t$&#10;&#10;\end{document}"/>
  <p:tag name="IGUANATEXSIZE" val="20"/>
  <p:tag name="IGUANATEXCURSOR" val="93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81,4773"/>
  <p:tag name="ORIGINALWIDTH" val="1693,288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&#10;$\frac{\partial \loss_j}{\partial \W_i} =  \frac{\partial \loss_j}{\partial z_i} \frac{\partial z_i}{\partial \W_i} = \frac{\partial \loss_j}{\partial z_i} \x_j \mathbbm{1}_{z_{i,j}&gt;0}$&#10;\end{document}"/>
  <p:tag name="IGUANATEXSIZE" val="32"/>
  <p:tag name="IGUANATEXCURSOR" val="2310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81,4773"/>
  <p:tag name="ORIGINALWIDTH" val="1457,818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&#10;$\frac{\partial \loss_j}{\partial b_i} = \frac{\partial \loss_j}{\partial z_i}   \frac{\partial z_i}{\partial b_i}= \frac{\partial \loss_j}{\partial z_i}\mathbbm{1}_{z_{i,j}&gt;0}$&#10;\end{document}"/>
  <p:tag name="IGUANATEXSIZE" val="32"/>
  <p:tag name="IGUANATEXCURSOR" val="2524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9,7338"/>
  <p:tag name="ORIGINALWIDTH" val="2023,247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&#10;\pagestyle{empty}&#10;\begin{document}&#10;&#10;$\x \in \mathbb{R}^{d}$,  $\z \in \mathbb{R}^{N}$, $\W \in \mathbb{R}^{N \times d}$, $\b \in \mathbb{R}^{N}$&#10;\end{document}"/>
  <p:tag name="IGUANATEXSIZE" val="32"/>
  <p:tag name="IGUANATEXCURSOR" val="2336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,2343"/>
  <p:tag name="ORIGINALWIDTH" val="1175,103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&#10;\pagestyle{empty}&#10;\begin{document}&#10;&#10;$z_i = \relu(\W_i \x + b_i)$&#10;\end{document}"/>
  <p:tag name="IGUANATEXSIZE" val="32"/>
  <p:tag name="IGUANATEXCURSOR" val="2292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81,4773"/>
  <p:tag name="ORIGINALWIDTH" val="1693,288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&#10;$\frac{\partial \loss_j}{\partial \W_i} =  \frac{\partial \loss_j}{\partial z_i} \frac{\partial z_i}{\partial \W_i} = \frac{\partial \loss_j}{\partial z_i} \x_j \mathbbm{1}_{z_{i,j}&gt;0}$&#10;\end{document}"/>
  <p:tag name="IGUANATEXSIZE" val="32"/>
  <p:tag name="IGUANATEXCURSOR" val="2310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81,4773"/>
  <p:tag name="ORIGINALWIDTH" val="1457,818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&#10;$\frac{\partial \loss_j}{\partial b_i} = \frac{\partial \loss_j}{\partial z_i}   \frac{\partial z_i}{\partial b_i}= \frac{\partial \loss_j}{\partial z_i}\mathbbm{1}_{z_{i,j}&gt;0}$&#10;\end{document}"/>
  <p:tag name="IGUANATEXSIZE" val="32"/>
  <p:tag name="IGUANATEXCURSOR" val="2524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81,4773"/>
  <p:tag name="ORIGINALWIDTH" val="712,4109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 $\frac{\partial \loss_j}{\partial \W_i} =   \frac{\partial \loss_j}{\partial b_i} \x_j $&#10;\end{document}"/>
  <p:tag name="IGUANATEXSIZE" val="32"/>
  <p:tag name="IGUANATEXCURSOR" val="2435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81,4773"/>
  <p:tag name="ORIGINALWIDTH" val="1154,856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&#10;     $\frac{\partial \loss}{\partial \W_i} =  \frac{1}{n} \sum_{j=1}^n \frac{\partial \loss_j}{\partial b_i}\x_j $&#10;\end{document}"/>
  <p:tag name="IGUANATEXSIZE" val="32"/>
  <p:tag name="IGUANATEXCURSOR" val="2460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81,4773"/>
  <p:tag name="ORIGINALWIDTH" val="955,3806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&#10; $\frac{\partial \loss}{\partial b_i} =  \frac{1}{n} \sum_{j=1 }^n \frac{\partial \loss_j}{\partial b_i}$&#10;\end{document}"/>
  <p:tag name="IGUANATEXSIZE" val="32"/>
  <p:tag name="IGUANATEXCURSOR" val="2452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81,4773"/>
  <p:tag name="ORIGINALWIDTH" val="1154,856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&#10;     $\frac{\partial \loss}{\partial \W_i} =  \frac{1}{n} \sum_{j=1}^n \frac{\partial \loss_j}{\partial b_i}\x_j $&#10;\end{document}"/>
  <p:tag name="IGUANATEXSIZE" val="32"/>
  <p:tag name="IGUANATEXCURSOR" val="2460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0,4837"/>
  <p:tag name="ORIGINALWIDTH" val="95,23811"/>
  <p:tag name="OUTPUTTYPE" val="PNG"/>
  <p:tag name="IGUANATEXVERSION" val="161"/>
  <p:tag name="LATEXADDIN" val="\documentclass{article}&#10;\usepackage{amsmath}&#10;\pagestyle{empty}&#10;\begin{document}&#10;&#10;&#10;$\theta_1^t$&#10;&#10;\end{document}"/>
  <p:tag name="IGUANATEXSIZE" val="20"/>
  <p:tag name="IGUANATEXCURSOR" val="93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81,4773"/>
  <p:tag name="ORIGINALWIDTH" val="955,3806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&#10; $\frac{\partial \loss}{\partial b_i} =  \frac{1}{n} \sum_{j=1 }^n \frac{\partial \loss_j}{\partial b_i}$&#10;\end{document}"/>
  <p:tag name="IGUANATEXSIZE" val="32"/>
  <p:tag name="IGUANATEXCURSOR" val="2452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50,4687"/>
  <p:tag name="ORIGINALWIDTH" val="1765,279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&#10;$\g = \frac{\partial{\loss}}{\partial{\W_i}} \cdot \left( \frac{\partial{\mathcal{L}}}{\partial{b_i}} \right) ^{-1} = \sum_{j=1}^n \alpha_j \x_j$&#10;\end{document}"/>
  <p:tag name="IGUANATEXSIZE" val="32"/>
  <p:tag name="IGUANATEXCURSOR" val="2351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14,2107"/>
  <p:tag name="ORIGINALWIDTH" val="786,6517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&#10;$\alpha_j =  \frac{\frac{\partial{\loss_j}}{\partial{b_{i}}}} {\sum^{n}_{k=1} \frac{\partial{\loss_k}}{\partial{b_{i}}}}$&#10;\end{document}"/>
  <p:tag name="IGUANATEXSIZE" val="32"/>
  <p:tag name="IGUANATEXCURSOR" val="2348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,2343"/>
  <p:tag name="ORIGINALWIDTH" val="1431,571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&#10;$\mathcal{B}=\{(\x_1, y_1) \dots, (\x_n, y_n)\}$&#10;\end{document}"/>
  <p:tag name="IGUANATEXSIZE" val="32"/>
  <p:tag name="IGUANATEXCURSOR" val="2395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2,9846"/>
  <p:tag name="ORIGINALWIDTH" val="785,9017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&#10;$\W_i \x_j+b_i&gt;0$\end{document}"/>
  <p:tag name="IGUANATEXSIZE" val="32"/>
  <p:tag name="IGUANATEXCURSOR" val="2364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,2343"/>
  <p:tag name="ORIGINALWIDTH" val="2081,74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&#10;$\W_i \x_k+b_i&lt;0$ for $k \in \{1, \dots, n\}\setminus \{j\}$&#10;&#10;\end{document}"/>
  <p:tag name="IGUANATEXSIZE" val="32"/>
  <p:tag name="IGUANATEXCURSOR" val="2368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,2343"/>
  <p:tag name="ORIGINALWIDTH" val="1431,571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&#10;$\mathcal{B}=\{(\x_1, y_1) \dots, (\x_n, y_n)\}$&#10;\end{document}"/>
  <p:tag name="IGUANATEXSIZE" val="32"/>
  <p:tag name="IGUANATEXCURSOR" val="2395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2,9846"/>
  <p:tag name="ORIGINALWIDTH" val="785,9017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&#10;$\W_i \x_j+b_i&gt;0$\end{document}"/>
  <p:tag name="IGUANATEXSIZE" val="32"/>
  <p:tag name="IGUANATEXCURSOR" val="2364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,2343"/>
  <p:tag name="ORIGINALWIDTH" val="2081,74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&#10;$\W_i \x_k+b_i&lt;0$ for $k \in \{1, \dots, n\}\setminus \{j\}$&#10;&#10;\end{document}"/>
  <p:tag name="IGUANATEXSIZE" val="32"/>
  <p:tag name="IGUANATEXCURSOR" val="2368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7,2328"/>
  <p:tag name="ORIGINALWIDTH" val="1688,039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&#10;$\W_i \perp \{ \x \in \mathbb{R}^d \mid \W_i\x + b_i= 0\}$&#10;&#10;&#10;\end{document}"/>
  <p:tag name="IGUANATEXSIZE" val="20"/>
  <p:tag name="IGUANATEXCURSOR" val="2358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1,9835"/>
  <p:tag name="ORIGINALWIDTH" val="98,98764"/>
  <p:tag name="OUTPUTTYPE" val="PNG"/>
  <p:tag name="IGUANATEXVERSION" val="161"/>
  <p:tag name="LATEXADDIN" val="\documentclass{article}&#10;\usepackage{amsmath}&#10;\pagestyle{empty}&#10;\begin{document}&#10;&#10;&#10;$\theta_3^t$&#10;&#10;\end{document}"/>
  <p:tag name="IGUANATEXSIZE" val="20"/>
  <p:tag name="IGUANATEXCURSOR" val="93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175,478"/>
  <p:tag name="ORIGINALWIDTH" val="4290,213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&#10;\textbf{Theorem} Let the input features of the client's local dataset consist of $n$ random points in $\mathbb{R}^d$ that are drawn\begin{enumerate}    \item uniformly at random from the unit ball, or    \item uniformly at random from the unit hypercube, or    \item from a centered normal distribution with covariance matrix $\mathbf{I}_d$.\end{enumerate}&#10;&#10;The expected number of samples that can be reconstructed by any attack relying on isolating individual inputs from the rest of the batch is:&#10;\begin{enumerate}&#10;    \item $O(n^{(d-1)/(d+1)})$, or&#10;    \item $O(\log^{d-1} n)$, or&#10;    \item $O(\log^{(d-1)/2} n)$.&#10;\end{enumerate}&#10;&#10;\end{document}"/>
  <p:tag name="IGUANATEXSIZE" val="32"/>
  <p:tag name="IGUANATEXCURSOR" val="2979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4,2332"/>
  <p:tag name="ORIGINALWIDTH" val="3037,12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$\Win \in \mathbb{R}^{N \times d}$,  $\bin \in \mathbb{R}^{N}$,  $\W^{(2)} \in \mathbb{R}^{N\times C}$ and $\b^{(2)} \in \mathbb{R}^{C}$&#10;\end{document}"/>
  <p:tag name="IGUANATEXSIZE" val="32"/>
  <p:tag name="IGUANATEXCURSOR" val="2482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81,4773"/>
  <p:tag name="ORIGINALWIDTH" val="834,6457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 $\hat b^{(1)}_{i,0} \leq \dots \leq \hat b^{(1)}_{i,n}$&#10;\end{document}"/>
  <p:tag name="IGUANATEXSIZE" val="32"/>
  <p:tag name="IGUANATEXCURSOR" val="2402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4,2332"/>
  <p:tag name="ORIGINALWIDTH" val="3037,12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$\Win \in \mathbb{R}^{N \times d}$,  $\bin \in \mathbb{R}^{N}$,  $\W^{(2)} \in \mathbb{R}^{N\times C}$ and $\b^{(2)} \in \mathbb{R}^{C}$&#10;\end{document}"/>
  <p:tag name="IGUANATEXSIZE" val="32"/>
  <p:tag name="IGUANATEXCURSOR" val="2482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81,4773"/>
  <p:tag name="ORIGINALWIDTH" val="834,6457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 $\hat b^{(1)}_{i,0} \leq \dots \leq \hat b^{(1)}_{i,n}$&#10;\end{document}"/>
  <p:tag name="IGUANATEXSIZE" val="32"/>
  <p:tag name="IGUANATEXCURSOR" val="2402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4,2332"/>
  <p:tag name="ORIGINALWIDTH" val="3037,12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$\Win \in \mathbb{R}^{N \times d}$,  $\bin \in \mathbb{R}^{N}$,  $\W^{(2)} \in \mathbb{R}^{N\times C}$ and $\b^{(2)} \in \mathbb{R}^{C}$&#10;\end{document}"/>
  <p:tag name="IGUANATEXSIZE" val="32"/>
  <p:tag name="IGUANATEXCURSOR" val="2482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81,4773"/>
  <p:tag name="ORIGINALWIDTH" val="834,6457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 $\hat b^{(1)}_{i,0} \leq \dots \leq \hat b^{(1)}_{i,n}$&#10;\end{document}"/>
  <p:tag name="IGUANATEXSIZE" val="32"/>
  <p:tag name="IGUANATEXCURSOR" val="2402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50,4687"/>
  <p:tag name="ORIGINALWIDTH" val="1765,279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&#10;$\g = \frac{\partial{\loss}}{\partial{\W_i}} \cdot \left( \frac{\partial{\mathcal{L}}}{\partial{b_i}} \right) ^{-1} = \sum_{j=1}^n \alpha_j \x_j$&#10;\end{document}"/>
  <p:tag name="IGUANATEXSIZE" val="32"/>
  <p:tag name="IGUANATEXCURSOR" val="2351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14,2107"/>
  <p:tag name="ORIGINALWIDTH" val="786,6517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&#10;$\alpha_j =  \frac{\frac{\partial{\loss_j}}{\partial{b_{i}}}} {\sum^{n}_{k=1} \frac{\partial{\loss_k}}{\partial{b_{i}}}}$&#10;\end{document}"/>
  <p:tag name="IGUANATEXSIZE" val="32"/>
  <p:tag name="IGUANATEXCURSOR" val="2348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1,73976"/>
  <p:tag name="ORIGINALWIDTH" val="407,1991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&#10;$\g_3 = \g_4$&#10;\end{document}"/>
  <p:tag name="IGUANATEXSIZE" val="32"/>
  <p:tag name="IGUANATEXCURSOR" val="2359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74,2032"/>
  <p:tag name="ORIGINALWIDTH" val="3495,313"/>
  <p:tag name="OUTPUTTYPE" val="PNG"/>
  <p:tag name="IGUANATEXVERSION" val="161"/>
  <p:tag name="LATEXADDIN" val="\documentclass{article}&#10;\usepackage{amsmath}&#10;\usepackage{amssymb}&#10;&#10;\def\real{\mathbb{R}}&#10;\def\interger{\mathbb{N}}&#10;\def\E{\mathbb{E}}&#10;\def\localupdaterule{\mathrm{Local\_Update}}&#10;\def\dataset{{\mathcal{D}}}&#10;\def\localdataset{\dataset^u}&#10;\def\subclients{{\mathcal{C}_s}}&#10;\def\clients{{\mathcal{C}}}&#10;\def\model{\theta}&#10;\def\samplespace{{\mathcal{Z}}}&#10;\def\message{{\mathcal{M}}}&#10;\def\roundsclient{{\mathcal{T}_c}}&#10;\def\mimicfunction{{\mathcal{G}}}&#10;\def\globalmodel{\theta^*}&#10;\def\localmodel{\theta_c^*}&#10;\def\localmodelsen{\theta_c^{*,s}}&#10;\def\localmodelpub{\theta_c^{*,p}}&#10;\def\globallossfunction{{\mathcal{L}}}&#10;\def\locallossfunction{{\mathcal{L}_u}}&#10;\def\weights{w}&#10;\def\gradient{\mathbf{g}}&#10;\def\cc{\mathbf{c}}&#10;\def\locallossfunctioncc{{\mathcal{L}_\cc}}&#10;\def\locallossfunctionbc{{\mathcal{L}_{\bar c}}}&#10;\def\localmodelcc{\theta_\cc^*}&#10;\def\x{\mathbf{x}_c}&#10;\def\y{\mathbf{y}_c}&#10;\def\xhalf{\mathbf{Z}_c}&#10;\def\h{\mathbf{H}}&#10;\def\i{\mathbf{I}}&#10;\def\w{\mathbf{W}}&#10;\def\vv{\mathbf{v}}&#10;\def\a{\mathbf{A}}&#10;\def\u{\mathbf{U}}&#10;\def\b{\mathbf{B}}&#10;\def\trace{\mathbf{trace}}&#10;\def\e{\mathbf{\epsilon}}&#10;\def\ga{\mathbf{\gamma}}&#10;\def\var{\mathbb{V}\mathrm{ar}}&#10;\def\distribution{{\mathcal{D}}}&#10;\def\extacc{Acc^{Ext}_c}&#10;\def\acc{Acc_c}&#10;\def\algo{\mathcal{A}}&#10;\def\s{\mathbf{s}_c}&#10;\def\hats{\hat \s}&#10;\def\ham{d_{H}(\s,\hats)}&#10;\def\P{\mathbf{P}}&#10;\def\ei{\mathbf{e}(\model)}&#10;\def\e{\mathbf{e}}&#10;\def\F{\mathbf{h}}&#10;\def\prior{\rho}&#10;\def\truepositive{\mathcal{P}}&#10;\def\truenegative{\mathcal{N}}&#10;\def\domain{\mathbb{D}}&#10;\def\subtime{\mathbf{T}}&#10;\DeclareMathOperator*{\argmax}{argmax}&#10;\DeclareMathOperator*{\argmin}{argmin}&#10;&#10;\usepackage{amsmath}&#10;\pagestyle{empty}&#10;\begin{document}&#10;&#10;&#10;{\begin{equation*}{&#10;\min_{\model \in \real^d} \globallossfunction(\model) = \sum_{u\in \mathcal{U}} p^u\locallossfunction(\model, \dataset^u) = \sum_{u\in \mathcal{U}} p_u \left(\frac{1}{S_u} \sum_{i=1}^{S_u} \ell(\model, \mathbf{x}_u(i), y_u(i))  \right)}&#10;\end{equation*}}&#10;&#10;\end{document}"/>
  <p:tag name="IGUANATEXSIZE" val="20"/>
  <p:tag name="IGUANATEXCURSOR" val="1903"/>
  <p:tag name="TRANSPARENCY" val="Vero"/>
  <p:tag name="LATEXENGINEID" val="0"/>
  <p:tag name="TEMPFOLDER" val="c:\temp\"/>
  <p:tag name="LATEXFORMHEIGHT" val="315,6"/>
  <p:tag name="LATEXFORMWIDTH" val="385"/>
  <p:tag name="LATEXFORMWRAP" val="Vero"/>
  <p:tag name="BITMAPVECTOR" val="0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7,48779"/>
  <p:tag name="ORIGINALWIDTH" val="1384,327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$\g_3 = \alpha_1 \x_1 + \alpha_2 \x_2 + \alpha_3 \x_3 $&#10;\end{document}"/>
  <p:tag name="IGUANATEXSIZE" val="32"/>
  <p:tag name="IGUANATEXCURSOR" val="2348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7,48779"/>
  <p:tag name="ORIGINALWIDTH" val="1384,327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$\g_4 = \alpha_1 \x_1 + \alpha_2 \x_2 + \alpha_3 \x_3 $&#10;\end{document}"/>
  <p:tag name="IGUANATEXSIZE" val="32"/>
  <p:tag name="IGUANATEXCURSOR" val="2351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66,4792"/>
  <p:tag name="ORIGINALWIDTH" val="512,9359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${\partial \loss_j}/{\partial b^{(1)}_i}$&#10;\end{document}"/>
  <p:tag name="IGUANATEXSIZE" val="32"/>
  <p:tag name="IGUANATEXCURSOR" val="2387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64,9794"/>
  <p:tag name="ORIGINALWIDTH" val="165,7293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$b^{(1)}_i$&#10;\end{document}"/>
  <p:tag name="IGUANATEXSIZE" val="32"/>
  <p:tag name="IGUANATEXCURSOR" val="2358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66,4792"/>
  <p:tag name="ORIGINALWIDTH" val="512,9359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${\partial \loss_j}/{\partial b^{(1)}_i}$&#10;\end{document}"/>
  <p:tag name="IGUANATEXSIZE" val="32"/>
  <p:tag name="IGUANATEXCURSOR" val="2387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64,9794"/>
  <p:tag name="ORIGINALWIDTH" val="165,7293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$b^{(1)}_i$&#10;\end{document}"/>
  <p:tag name="IGUANATEXSIZE" val="32"/>
  <p:tag name="IGUANATEXCURSOR" val="2358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50,4687"/>
  <p:tag name="ORIGINALWIDTH" val="1765,279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&#10;$\g = \frac{\partial{\loss}}{\partial{\W_i}} \cdot \left( \frac{\partial{\mathcal{L}}}{\partial{b_i}} \right) ^{-1} = \sum_{j=1}^n \alpha_j \x_j$&#10;\end{document}"/>
  <p:tag name="IGUANATEXSIZE" val="32"/>
  <p:tag name="IGUANATEXCURSOR" val="2351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14,2107"/>
  <p:tag name="ORIGINALWIDTH" val="786,6517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&#10;$\alpha_j =  \frac{\frac{\partial{\loss_j}}{\partial{b_{i}}}} {\sum^{n}_{k=1} \frac{\partial{\loss_k}}{\partial{b_{i}}}}$&#10;\end{document}"/>
  <p:tag name="IGUANATEXSIZE" val="32"/>
  <p:tag name="IGUANATEXCURSOR" val="2348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6,2354"/>
  <p:tag name="ORIGINALWIDTH" val="405,6993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&#10;$\g_2 \neq \g_3$&#10;\end{document}"/>
  <p:tag name="IGUANATEXSIZE" val="32"/>
  <p:tag name="IGUANATEXCURSOR" val="2362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7,48779"/>
  <p:tag name="ORIGINALWIDTH" val="964,3795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$\g_2 = \alpha_1 \x_1 + \alpha_2 \x_2$&#10;\end{document}"/>
  <p:tag name="IGUANATEXSIZE" val="32"/>
  <p:tag name="IGUANATEXCURSOR" val="2351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73,7158"/>
  <p:tag name="ORIGINALWIDTH" val="809,1488"/>
  <p:tag name="OUTPUTTYPE" val="PNG"/>
  <p:tag name="IGUANATEXVERSION" val="161"/>
  <p:tag name="LATEXADDIN" val="\documentclass{article}&#10;\usepackage{amsmath}&#10;\usepackage{amssymb}&#10;&#10;\def\real{\mathbb{R}}&#10;\def\interger{\mathbb{N}}&#10;\def\E{\mathbb{E}}&#10;\def\localupdaterule{\mathrm{Local\_Update}}&#10;\def\dataset{{\mathcal{D}}}&#10;\def\localdataset{\dataset_c}&#10;\def\subclients{{\mathcal{C}_s}}&#10;\def\clients{{\mathcal{C}}}&#10;\def\model{\theta}&#10;\def\samplespace{{\mathcal{Z}}}&#10;\def\message{{\mathcal{M}}}&#10;\def\roundsclient{{\mathcal{T}_c}}&#10;\def\mimicfunction{{\mathcal{G}}}&#10;\def\globalmodel{\theta^*}&#10;\def\localmodel{\theta_c^*}&#10;\def\localmodelsen{\theta_c^{*,s}}&#10;\def\localmodelpub{\theta_c^{*,p}}&#10;\def\globallossfunction{{\mathcal{L}}}&#10;\def\locallossfunction{{\mathcal{L}_c}}&#10;\def\weights{w}&#10;\def\gradient{\mathbf{g}}&#10;\def\cc{\mathbf{c}}&#10;\def\locallossfunctioncc{{\mathcal{L}_\cc}}&#10;\def\locallossfunctionbc{{\mathcal{L}_{\bar c}}}&#10;\def\localmodelcc{\theta_\cc^*}&#10;\def\x{\mathbf{x}_c}&#10;\def\y{\mathbf{y}_c}&#10;\def\xhalf{\mathbf{Z}_c}&#10;\def\h{\mathbf{H}}&#10;\def\i{\mathbf{I}}&#10;\def\w{\mathbf{W}}&#10;\def\vv{\mathbf{v}}&#10;\def\a{\mathbf{A}}&#10;\def\u{\mathbf{U}}&#10;\def\b{\mathbf{B}}&#10;\def\trace{\mathbf{trace}}&#10;\def\e{\mathbf{\epsilon}}&#10;\def\ga{\mathbf{\gamma}}&#10;\def\var{\mathbb{V}\mathrm{ar}}&#10;\def\distribution{{\mathcal{D}}}&#10;\def\extacc{Acc^{Ext}_c}&#10;\def\acc{Acc_c}&#10;\def\algo{\mathcal{A}}&#10;\def\s{\mathbf{s}_c}&#10;\def\hats{\hat \s}&#10;\def\ham{d_{H}(\s,\hats)}&#10;\def\P{\mathbf{P}}&#10;\def\ei{\mathbf{e}(\model)}&#10;\def\e{\mathbf{e}}&#10;\def\F{\mathbf{h}}&#10;\def\prior{\rho}&#10;\def\truepositive{\mathcal{P}}&#10;\def\truenegative{\mathcal{N}}&#10;\def\domain{\mathbb{D}}&#10;\def\subtime{\mathbf{T}}&#10;\DeclareMathOperator*{\argmax}{argmax}&#10;\DeclareMathOperator*{\argmin}{argmin}&#10;&#10;\usepackage{amsmath}&#10;\pagestyle{empty}&#10;\begin{document}&#10;&#10;&#10;{\begin{equation*}&#10; \theta^{t+1}=\sum_{c\in \clients} p_c \theta^t_c&#10;\end{equation*}&#10;&#10;\end{document}"/>
  <p:tag name="IGUANATEXSIZE" val="20"/>
  <p:tag name="IGUANATEXCURSOR" val="1679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,9843"/>
  <p:tag name="ORIGINALWIDTH" val="1384,327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$\g_3 = \alpha_1' \x_1 + \alpha_2' \x_2 + \alpha_3' \x_3 $&#10;\end{document}"/>
  <p:tag name="IGUANATEXSIZE" val="32"/>
  <p:tag name="IGUANATEXCURSOR" val="2397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50,4687"/>
  <p:tag name="ORIGINALWIDTH" val="1904,012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&#10;$\g_{k} = \frac{\partial{\loss}}{\partial{\W_i}} \cdot \left( \frac{\partial{\mathcal{L}}}{\partial{b_i}} \right) ^{-1} = \sum_{j=1}^n \alpha_{j,k} \x_j$&#10;\end{document}"/>
  <p:tag name="IGUANATEXSIZE" val="32"/>
  <p:tag name="IGUANATEXCURSOR" val="2493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14,2107"/>
  <p:tag name="ORIGINALWIDTH" val="829,3963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&#10;$\alpha_{j,k} =  \frac{\frac{\partial{\loss_j}}{\partial{b_{i}}}} {\sum^{n}_{l=1} \frac{\partial{\loss_l}}{\partial{b_{i}}}}$&#10;\end{document}"/>
  <p:tag name="IGUANATEXSIZE" val="32"/>
  <p:tag name="IGUANATEXCURSOR" val="2346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28,7214"/>
  <p:tag name="ORIGINALWIDTH" val="1407,574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 $\x_{k+1} = \frac{\g_{{k}+1} - \sum_{j=1}^{k} \alpha_{j,k+1} \x_j}{\alpha_{j,k+1}}&#10;$&#10;\end{document}"/>
  <p:tag name="IGUANATEXSIZE" val="32"/>
  <p:tag name="IGUANATEXCURSOR" val="2428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09,2239"/>
  <p:tag name="ORIGINALWIDTH" val="520,4349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 $\frac{\partial \loss}{\partial b^{(1)}_i}=h_k$&#10;\end{document}"/>
  <p:tag name="IGUANATEXSIZE" val="32"/>
  <p:tag name="IGUANATEXCURSOR" val="2367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21,9723"/>
  <p:tag name="ORIGINALWIDTH" val="1172,853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 $\frac{\partial \loss_{k+1}}{\partial b^{(1)}_i}= n (h_{k+1} - h_k)$&#10;&#10;\end{document}"/>
  <p:tag name="IGUANATEXSIZE" val="32"/>
  <p:tag name="IGUANATEXCURSOR" val="2415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66,4792"/>
  <p:tag name="ORIGINALWIDTH" val="512,9359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${\partial \loss_j}/{\partial b^{(1)}_i}$&#10;\end{document}"/>
  <p:tag name="IGUANATEXSIZE" val="32"/>
  <p:tag name="IGUANATEXCURSOR" val="2387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64,9794"/>
  <p:tag name="ORIGINALWIDTH" val="165,7293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$b^{(1)}_i$&#10;\end{document}"/>
  <p:tag name="IGUANATEXSIZE" val="32"/>
  <p:tag name="IGUANATEXCURSOR" val="2358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7,73905"/>
  <p:tag name="ORIGINALWIDTH" val="56,99291"/>
  <p:tag name="OUTPUTTYPE" val="PNG"/>
  <p:tag name="IGUANATEXVERSION" val="161"/>
  <p:tag name="LATEXADDIN" val="\documentclass{article}&#10;\usepackage{amsmath}&#10;\pagestyle{empty}&#10;\begin{document}&#10;&#10;&#10;$k$&#10;&#10;\end{document}"/>
  <p:tag name="IGUANATEXSIZE" val="24"/>
  <p:tag name="IGUANATEXCURSOR" val="85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63,967"/>
  <p:tag name="ORIGINALWIDTH" val="2177,728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$\frac{\partial{\loss_j}}{\partial{b^{(1)}_i}} = - w_{y_j, i}^{(2)} + \sum_{\substack{k \in \C }}w_{k,i}^{(2)}  \frac{\exp{(z^{(2)}_k)}}{\sum_{c\in \C}\exp{(z^{(2)}_c)}}$&#10;\end{document}"/>
  <p:tag name="IGUANATEXSIZE" val="32"/>
  <p:tag name="IGUANATEXCURSOR" val="2515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06,4867"/>
  <p:tag name="ORIGINALWIDTH" val="135,7331"/>
  <p:tag name="OUTPUTTYPE" val="PNG"/>
  <p:tag name="IGUANATEXVERSION" val="161"/>
  <p:tag name="LATEXADDIN" val="\documentclass{article}&#10;\usepackage{amsmath}&#10;\pagestyle{empty}&#10;\begin{document}&#10;&#10;&#10;$\mathcal{B}_\mathbf{x}$&#10;&#10;\end{document}"/>
  <p:tag name="IGUANATEXSIZE" val="36"/>
  <p:tag name="IGUANATEXCURSOR" val="105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67,979"/>
  <p:tag name="ORIGINALWIDTH" val="2253,468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 $z^{(2)}_k = \W^{(2)}_k(\relu(\W^{(1)}\x_j + \b^{(1)}))+ b^{(2)}_k$&#10;\end{document}"/>
  <p:tag name="IGUANATEXSIZE" val="32"/>
  <p:tag name="IGUANATEXCURSOR" val="2413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99,2126"/>
  <p:tag name="ORIGINALWIDTH" val="1478,815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$\loss_j=-\log \left({\frac{\exp{{(z^{(2)}_{y_j})}}}{\sum_{c\in \C}\exp{(z^{(2)}_{c})}}}\right)$&#10;\end{document}"/>
  <p:tag name="IGUANATEXSIZE" val="32"/>
  <p:tag name="IGUANATEXCURSOR" val="2441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66,4792"/>
  <p:tag name="ORIGINALWIDTH" val="512,9359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${\partial \loss_j}/{\partial b^{(1)}_i}$&#10;\end{document}"/>
  <p:tag name="IGUANATEXSIZE" val="32"/>
  <p:tag name="IGUANATEXCURSOR" val="2387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64,9794"/>
  <p:tag name="ORIGINALWIDTH" val="165,7293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$b^{(1)}_i$&#10;\end{document}"/>
  <p:tag name="IGUANATEXSIZE" val="32"/>
  <p:tag name="IGUANATEXCURSOR" val="2358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63,967"/>
  <p:tag name="ORIGINALWIDTH" val="2177,728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$\frac{\partial{\loss_j}}{\partial{b^{(1)}_i}} = - w_{y_j, i}^{(2)} + \sum_{\substack{k \in \C }}w_{k,i}^{(2)}  \frac{\exp{(z^{(2)}_k)}}{\sum_{c\in \C}\exp{(z^{(2)}_c)}}$&#10;\end{document}"/>
  <p:tag name="IGUANATEXSIZE" val="32"/>
  <p:tag name="IGUANATEXCURSOR" val="2515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67,979"/>
  <p:tag name="ORIGINALWIDTH" val="2253,468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 $z^{(2)}_k = \W^{(2)}_k(\relu(\W^{(1)}\x_j + \b^{(1)}))+ b^{(2)}_k$&#10;\end{document}"/>
  <p:tag name="IGUANATEXSIZE" val="32"/>
  <p:tag name="IGUANATEXCURSOR" val="2413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99,2126"/>
  <p:tag name="ORIGINALWIDTH" val="1478,815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$\loss_j=-\log \left({\frac{\exp{{(z^{(2)}_{y_j})}}}{\sum_{c\in \C}\exp{(z^{(2)}_{c})}}}\right)$&#10;\end{document}"/>
  <p:tag name="IGUANATEXSIZE" val="32"/>
  <p:tag name="IGUANATEXCURSOR" val="2441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27,9715"/>
  <p:tag name="ORIGINALWIDTH" val="1603,3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$\frac{\partial{\loss_j}}{\partial{b^{(1)}_i}}\approx -w_{y_j, i}^{(2)} + \sum_{\substack{k \in \C }}w_{k,i}^{(2)} \frac{1}{|\mathcal{C}|}$&#10;\end{document}"/>
  <p:tag name="IGUANATEXSIZE" val="32"/>
  <p:tag name="IGUANATEXCURSOR" val="2347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,9843"/>
  <p:tag name="ORIGINALWIDTH" val="1837,27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$\g_3 = \alpha_1'' \x_1 + \alpha_2'' \x_2 + \alpha_3'' \x_3 + \alpha_4'' \x_4 $&#10;\end{document}"/>
  <p:tag name="IGUANATEXSIZE" val="32"/>
  <p:tag name="IGUANATEXCURSOR" val="2425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4,4844"/>
  <p:tag name="ORIGINALWIDTH" val="964,3795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$\g_2 = \alpha_1' \x_1 + \alpha_2' \x_2 $&#10;\end{document}"/>
  <p:tag name="IGUANATEXSIZE" val="32"/>
  <p:tag name="IGUANATEXCURSOR" val="2380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9,7338"/>
  <p:tag name="ORIGINALWIDTH" val="2023,247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&#10;\pagestyle{empty}&#10;\begin{document}&#10;&#10;$\x \in \mathbb{R}^{d}$,  $\z \in \mathbb{R}^{N}$, $\W \in \mathbb{R}^{N \times d}$, $\b \in \mathbb{R}^{N}$&#10;\end{document}"/>
  <p:tag name="IGUANATEXSIZE" val="32"/>
  <p:tag name="IGUANATEXCURSOR" val="2336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1,73976"/>
  <p:tag name="ORIGINALWIDTH" val="542,1822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$\g_1 = \alpha_1 \x_1 $&#10;\end{document}"/>
  <p:tag name="IGUANATEXSIZE" val="32"/>
  <p:tag name="IGUANATEXCURSOR" val="2351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,9843"/>
  <p:tag name="ORIGINALWIDTH" val="1837,27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$\g_4 = \alpha_1'' \x_1 + \alpha_2'' \x_2 + \alpha_3'' \x_3 + \alpha_4'' \x_4 $&#10;\end{document}"/>
  <p:tag name="IGUANATEXSIZE" val="32"/>
  <p:tag name="IGUANATEXCURSOR" val="2351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28,7214"/>
  <p:tag name="ORIGINALWIDTH" val="1407,574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 $\x_{k+1} = \frac{\g_{{k}+1} - \sum_{j=1}^{k} \alpha_{j,k+1} \x_j}{\alpha_{j,k+1}}&#10;$&#10;\end{document}"/>
  <p:tag name="IGUANATEXSIZE" val="32"/>
  <p:tag name="IGUANATEXCURSOR" val="2428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09,2239"/>
  <p:tag name="ORIGINALWIDTH" val="520,4349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 $\frac{\partial \loss}{\partial b^{(1)}_i}=h_k$&#10;\end{document}"/>
  <p:tag name="IGUANATEXSIZE" val="32"/>
  <p:tag name="IGUANATEXCURSOR" val="2367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21,9723"/>
  <p:tag name="ORIGINALWIDTH" val="1172,853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 $\frac{\partial \loss_{k+1}}{\partial b^{(1)}_i}= n (h_{k+1} - h_k)$&#10;&#10;\end{document}"/>
  <p:tag name="IGUANATEXSIZE" val="32"/>
  <p:tag name="IGUANATEXCURSOR" val="2415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27,9715"/>
  <p:tag name="ORIGINALWIDTH" val="1840,27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$\frac{\partial{\loss_j}}{\partial{b^{(1)}_i}}\approx -w_{y_j, i}^{(2)} + \sum_{\substack{k \in \C }}w_{k,i}^{(2)} \frac{1}{|\mathcal{C}|} \leq \delta$&#10;\end{document}"/>
  <p:tag name="IGUANATEXSIZE" val="32"/>
  <p:tag name="IGUANATEXCURSOR" val="2496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22,7221"/>
  <p:tag name="ORIGINALWIDTH" val="726,6591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$\frac{\partial{\loss_j}}{\partial{W^{(1)}_i}}\leq \delta \cdot \x_j$&#10;\end{document}"/>
  <p:tag name="IGUANATEXSIZE" val="32"/>
  <p:tag name="IGUANATEXCURSOR" val="2397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27,9715"/>
  <p:tag name="ORIGINALWIDTH" val="2108,736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\usepackage{bbm}&#10;&#10;\pagestyle{empty}&#10;\begin{document}&#10;$\frac{\partial{\loss_j}}{\partial{b^{(1)}_i}}\approx -w_{y_j, i}^{(2)} + \sum_{\substack{k \in \C }}w_{k,i}^{(2)} \frac{1}{|\mathcal{C}|}\approx \delta \gg \sigma$&#10;\end{document}"/>
  <p:tag name="IGUANATEXSIZE" val="32"/>
  <p:tag name="IGUANATEXCURSOR" val="2509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,2343"/>
  <p:tag name="ORIGINALWIDTH" val="1175,103"/>
  <p:tag name="OUTPUTTYPE" val="PNG"/>
  <p:tag name="IGUANATEXVERSION" val="161"/>
  <p:tag name="LATEXADDIN" val="\documentclass{article}&#10;\usepackage{amsmath}&#10;\usepackage{amssymb}&#10;\usepackage{mathtools}&#10;\usepackage{amsthm}&#10;\def\dataset{\ensuremath{\mathcal{D}}}&#10;\def\x{{\mathbf{x}}}&#10;\def\y{{\mathbf{y}}}&#10;\def\b{{\mathbf{b}}}&#10;\def\X{{\mathbf{X}}}&#10;\def\o{{\mathbf{o}}}&#10;\def\z{{\mathbf{z}}}&#10;\def\C{\ensuremath{\mathcal{C}}}&#10;\def\real{\mathbb{R}}&#10;\def\interger{\mathbb{N}}&#10;\def\E{\mathbb{E}}&#10;\def\localupdaterule{\mathrm{Local\_Update}}&#10;\def\dataset{\ensuremath{\mathcal{D}}}&#10;\def\localdataset{\dataset^u}&#10;\def\subclients{\ensuremath{\mathcal{C}_s}}&#10;\def\clients{\ensuremath{\mathcal{U}}}&#10;\def\model{\theta}&#10;\def\samplespace{{\mathcal{Z}}}&#10;\def\message{\ensuremath{\mathcal{M}}}&#10;\def\roundsclient{\ensuremath{\mathcal{T}_u}}&#10;\def\mimicfunction{{\obs}}&#10;\def\globalmodel{\theta^*}&#10;\def\localmodel{\theta_c^*}&#10;\def\localmodelsen{\theta_c^{*,s}}&#10;\def\localmodelpub{\theta_c^{*,p}}&#10;\def\globallossfunction{{\loss}}&#10;\def\locallossfunction{{\loss^u}}&#10;\def\weights{w}&#10;\def\gradient{\mathbf{g}}&#10;\def\cc{\mathbf{c}}&#10;\def\locallossfunctioncc{{\loss_\cc}}&#10;\def\locallossfunctionbc{{\loss_{\bar c}}}&#10;\def\localmodelcc{\theta_\cc^*}&#10;\def\y{\mathbf{y}_c}&#10;\def\xhalf{\mathbf{Z}_c}&#10;\def\h{\mathbf{H}}&#10;\def\i{\mathbf{I}}&#10;\def\W{\mathbf{W}}&#10;\def\vv{\mathbf{v}}&#10;\def\a{\mathbf{A}}&#10;\def\u{\mathbf{U}}&#10;\def\g{\mathbf{g}}&#10;\def\trace{\mathbf{trace}}&#10;\def\e{\mathbf{\epsilon}}&#10;\def\ga{\mathbf{\gamma}}&#10;\def\var{\mathbb{V}\mathrm{ar}}&#10;\def\distribution{\ensuremath{\mathcal{D}}}&#10;\def\extacc{Acc^{Ext}_c}&#10;\def\acc{Acc_c}&#10;\def\algo{\ensuremath{\mathcal{A}}}&#10;\def\s{\mathbf{s}_c}&#10;\def\hats{\hat \s}&#10;\def\ham{d_{H}(\s,\hats)}&#10;\def\P{\mathbf{P}}&#10;\def\ei{\mathbf{e}(\model)}&#10;\def\e{\mathbf{e}}&#10;\def\F{\mathbf{h}}&#10;\def\prior{\rho}&#10;\def\truepositive{\ensuremath{\mathcal{P}}}&#10;\def\truenegative{\ensuremath{\mathcal{N}}}&#10;\def\domain{\mathbb{D}}&#10;\def\subtime{\mathbf{T}}&#10;\def\Win{\W^{(1)}}&#10;\def\Wout{\W^{(2)}}&#10;\def\bin{\b^{(1)}}&#10;\def\bout{\b^{(2)}}&#10;\def\gi{\mathbf{g}_{i}}&#10;\def\gj{\mathbf{g}_{j}}&#10;\def\gb{g_{b_{i}}}&#10;\def\intervals{\ensuremath{\mathcal{I}}}&#10;\def\obs{\ensuremath{\mathcal{G}}}&#10;\def\bini{b_i^{(1)}}&#10;\def\obsnew{\obs_{\mathrm{new}}}&#10;\def\loss{\ensuremath{\mathcal{L}}}&#10;\def\alphas{\mathbf{\alpha}}&#10;\def\batch{\ensuremath{\mathcal{B}}}&#10;\def\zini{z^{(1)}_i}&#10;\newcommand{\eps}{\ensuremath{\varepsilon}}&#10;\newcommand{\relu}{\textrm{ReLU}}&#10;&#10;\pagestyle{empty}&#10;\begin{document}&#10;&#10;$z_i = \relu(\W_i \x + b_i)$&#10;\end{document}"/>
  <p:tag name="IGUANATEXSIZE" val="32"/>
  <p:tag name="IGUANATEXCURSOR" val="2292"/>
  <p:tag name="TRANSPARENCY" val="Vero"/>
  <p:tag name="LATEXENGINEID" val="0"/>
  <p:tag name="TEMPFOLDER" val="c:\temp\"/>
  <p:tag name="LATEXFORMHEIGHT" val="320"/>
  <p:tag name="LATEXFORMWIDTH" val="385"/>
  <p:tag name="LATEXFORMWRAP" val="Vero"/>
  <p:tag name="BITMAPVECTOR" val="0"/>
</p:tagLst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_inria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sz="3200" dirty="0">
            <a:solidFill>
              <a:srgbClr val="384257"/>
            </a:solidFill>
            <a:latin typeface="Inria Sans" pitchFamily="2" charset="77"/>
            <a:ea typeface="+mj-ea"/>
            <a:cs typeface="+mj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Tema_inria" id="{A3712FDD-CBB2-48FD-883F-0588C08F51EA}" vid="{2882C0AE-2F80-4D78-A40F-2A1D5E4545B4}"/>
    </a:ext>
  </a:extLst>
</a:theme>
</file>

<file path=ppt/theme/theme3.xml><?xml version="1.0" encoding="utf-8"?>
<a:theme xmlns:a="http://schemas.openxmlformats.org/drawingml/2006/main" name="Texte et chapitre bleu">
  <a:themeElements>
    <a:clrScheme name="Texte et chapitre bleu 1">
      <a:dk1>
        <a:srgbClr val="000000"/>
      </a:dk1>
      <a:lt1>
        <a:srgbClr val="FFFFFF"/>
      </a:lt1>
      <a:dk2>
        <a:srgbClr val="808080"/>
      </a:dk2>
      <a:lt2>
        <a:srgbClr val="E1001A"/>
      </a:lt2>
      <a:accent1>
        <a:srgbClr val="1C4672"/>
      </a:accent1>
      <a:accent2>
        <a:srgbClr val="2C972E"/>
      </a:accent2>
      <a:accent3>
        <a:srgbClr val="FFFFFF"/>
      </a:accent3>
      <a:accent4>
        <a:srgbClr val="000000"/>
      </a:accent4>
      <a:accent5>
        <a:srgbClr val="ABB0BC"/>
      </a:accent5>
      <a:accent6>
        <a:srgbClr val="278829"/>
      </a:accent6>
      <a:hlink>
        <a:srgbClr val="732B4A"/>
      </a:hlink>
      <a:folHlink>
        <a:srgbClr val="595C6D"/>
      </a:folHlink>
    </a:clrScheme>
    <a:fontScheme name="Texte et chapitre bleu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e et chapitre bleu 1">
        <a:dk1>
          <a:srgbClr val="000000"/>
        </a:dk1>
        <a:lt1>
          <a:srgbClr val="FFFFFF"/>
        </a:lt1>
        <a:dk2>
          <a:srgbClr val="808080"/>
        </a:dk2>
        <a:lt2>
          <a:srgbClr val="E1001A"/>
        </a:lt2>
        <a:accent1>
          <a:srgbClr val="1C4672"/>
        </a:accent1>
        <a:accent2>
          <a:srgbClr val="2C972E"/>
        </a:accent2>
        <a:accent3>
          <a:srgbClr val="FFFFFF"/>
        </a:accent3>
        <a:accent4>
          <a:srgbClr val="000000"/>
        </a:accent4>
        <a:accent5>
          <a:srgbClr val="ABB0BC"/>
        </a:accent5>
        <a:accent6>
          <a:srgbClr val="278829"/>
        </a:accent6>
        <a:hlink>
          <a:srgbClr val="732B4A"/>
        </a:hlink>
        <a:folHlink>
          <a:srgbClr val="595C6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Texte et chapitre bleu">
  <a:themeElements>
    <a:clrScheme name="Texte et chapitre bleu 1">
      <a:dk1>
        <a:srgbClr val="000000"/>
      </a:dk1>
      <a:lt1>
        <a:srgbClr val="FFFFFF"/>
      </a:lt1>
      <a:dk2>
        <a:srgbClr val="808080"/>
      </a:dk2>
      <a:lt2>
        <a:srgbClr val="E1001A"/>
      </a:lt2>
      <a:accent1>
        <a:srgbClr val="1C4672"/>
      </a:accent1>
      <a:accent2>
        <a:srgbClr val="2C972E"/>
      </a:accent2>
      <a:accent3>
        <a:srgbClr val="FFFFFF"/>
      </a:accent3>
      <a:accent4>
        <a:srgbClr val="000000"/>
      </a:accent4>
      <a:accent5>
        <a:srgbClr val="ABB0BC"/>
      </a:accent5>
      <a:accent6>
        <a:srgbClr val="278829"/>
      </a:accent6>
      <a:hlink>
        <a:srgbClr val="732B4A"/>
      </a:hlink>
      <a:folHlink>
        <a:srgbClr val="595C6D"/>
      </a:folHlink>
    </a:clrScheme>
    <a:fontScheme name="Texte et chapitre bleu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e et chapitre bleu 1">
        <a:dk1>
          <a:srgbClr val="000000"/>
        </a:dk1>
        <a:lt1>
          <a:srgbClr val="FFFFFF"/>
        </a:lt1>
        <a:dk2>
          <a:srgbClr val="808080"/>
        </a:dk2>
        <a:lt2>
          <a:srgbClr val="E1001A"/>
        </a:lt2>
        <a:accent1>
          <a:srgbClr val="1C4672"/>
        </a:accent1>
        <a:accent2>
          <a:srgbClr val="2C972E"/>
        </a:accent2>
        <a:accent3>
          <a:srgbClr val="FFFFFF"/>
        </a:accent3>
        <a:accent4>
          <a:srgbClr val="000000"/>
        </a:accent4>
        <a:accent5>
          <a:srgbClr val="ABB0BC"/>
        </a:accent5>
        <a:accent6>
          <a:srgbClr val="278829"/>
        </a:accent6>
        <a:hlink>
          <a:srgbClr val="732B4A"/>
        </a:hlink>
        <a:folHlink>
          <a:srgbClr val="595C6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Tema_inria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sz="3200" dirty="0">
            <a:solidFill>
              <a:srgbClr val="384257"/>
            </a:solidFill>
            <a:latin typeface="Inria Sans" pitchFamily="2" charset="77"/>
            <a:ea typeface="+mj-ea"/>
            <a:cs typeface="+mj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Tema_inria" id="{A3712FDD-CBB2-48FD-883F-0588C08F51EA}" vid="{2882C0AE-2F80-4D78-A40F-2A1D5E4545B4}"/>
    </a:ext>
  </a:extLst>
</a:theme>
</file>

<file path=ppt/theme/theme6.xml><?xml version="1.0" encoding="utf-8"?>
<a:theme xmlns:a="http://schemas.openxmlformats.org/drawingml/2006/main" name="2_Texte et chapitre bleu">
  <a:themeElements>
    <a:clrScheme name="Texte et chapitre bleu 1">
      <a:dk1>
        <a:srgbClr val="000000"/>
      </a:dk1>
      <a:lt1>
        <a:srgbClr val="FFFFFF"/>
      </a:lt1>
      <a:dk2>
        <a:srgbClr val="808080"/>
      </a:dk2>
      <a:lt2>
        <a:srgbClr val="E1001A"/>
      </a:lt2>
      <a:accent1>
        <a:srgbClr val="1C4672"/>
      </a:accent1>
      <a:accent2>
        <a:srgbClr val="2C972E"/>
      </a:accent2>
      <a:accent3>
        <a:srgbClr val="FFFFFF"/>
      </a:accent3>
      <a:accent4>
        <a:srgbClr val="000000"/>
      </a:accent4>
      <a:accent5>
        <a:srgbClr val="ABB0BC"/>
      </a:accent5>
      <a:accent6>
        <a:srgbClr val="278829"/>
      </a:accent6>
      <a:hlink>
        <a:srgbClr val="732B4A"/>
      </a:hlink>
      <a:folHlink>
        <a:srgbClr val="595C6D"/>
      </a:folHlink>
    </a:clrScheme>
    <a:fontScheme name="Texte et chapitre bleu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e et chapitre bleu 1">
        <a:dk1>
          <a:srgbClr val="000000"/>
        </a:dk1>
        <a:lt1>
          <a:srgbClr val="FFFFFF"/>
        </a:lt1>
        <a:dk2>
          <a:srgbClr val="808080"/>
        </a:dk2>
        <a:lt2>
          <a:srgbClr val="E1001A"/>
        </a:lt2>
        <a:accent1>
          <a:srgbClr val="1C4672"/>
        </a:accent1>
        <a:accent2>
          <a:srgbClr val="2C972E"/>
        </a:accent2>
        <a:accent3>
          <a:srgbClr val="FFFFFF"/>
        </a:accent3>
        <a:accent4>
          <a:srgbClr val="000000"/>
        </a:accent4>
        <a:accent5>
          <a:srgbClr val="ABB0BC"/>
        </a:accent5>
        <a:accent6>
          <a:srgbClr val="278829"/>
        </a:accent6>
        <a:hlink>
          <a:srgbClr val="732B4A"/>
        </a:hlink>
        <a:folHlink>
          <a:srgbClr val="595C6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_Texte et chapitre bleu">
  <a:themeElements>
    <a:clrScheme name="Texte et chapitre bleu 1">
      <a:dk1>
        <a:srgbClr val="000000"/>
      </a:dk1>
      <a:lt1>
        <a:srgbClr val="FFFFFF"/>
      </a:lt1>
      <a:dk2>
        <a:srgbClr val="808080"/>
      </a:dk2>
      <a:lt2>
        <a:srgbClr val="E1001A"/>
      </a:lt2>
      <a:accent1>
        <a:srgbClr val="1C4672"/>
      </a:accent1>
      <a:accent2>
        <a:srgbClr val="2C972E"/>
      </a:accent2>
      <a:accent3>
        <a:srgbClr val="FFFFFF"/>
      </a:accent3>
      <a:accent4>
        <a:srgbClr val="000000"/>
      </a:accent4>
      <a:accent5>
        <a:srgbClr val="ABB0BC"/>
      </a:accent5>
      <a:accent6>
        <a:srgbClr val="278829"/>
      </a:accent6>
      <a:hlink>
        <a:srgbClr val="732B4A"/>
      </a:hlink>
      <a:folHlink>
        <a:srgbClr val="595C6D"/>
      </a:folHlink>
    </a:clrScheme>
    <a:fontScheme name="Texte et chapitre bleu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e et chapitre bleu 1">
        <a:dk1>
          <a:srgbClr val="000000"/>
        </a:dk1>
        <a:lt1>
          <a:srgbClr val="FFFFFF"/>
        </a:lt1>
        <a:dk2>
          <a:srgbClr val="808080"/>
        </a:dk2>
        <a:lt2>
          <a:srgbClr val="E1001A"/>
        </a:lt2>
        <a:accent1>
          <a:srgbClr val="1C4672"/>
        </a:accent1>
        <a:accent2>
          <a:srgbClr val="2C972E"/>
        </a:accent2>
        <a:accent3>
          <a:srgbClr val="FFFFFF"/>
        </a:accent3>
        <a:accent4>
          <a:srgbClr val="000000"/>
        </a:accent4>
        <a:accent5>
          <a:srgbClr val="ABB0BC"/>
        </a:accent5>
        <a:accent6>
          <a:srgbClr val="278829"/>
        </a:accent6>
        <a:hlink>
          <a:srgbClr val="732B4A"/>
        </a:hlink>
        <a:folHlink>
          <a:srgbClr val="595C6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Coati seminar</Template>
  <TotalTime>3938</TotalTime>
  <Words>3398</Words>
  <Application>Microsoft Office PowerPoint</Application>
  <PresentationFormat>Widescreen</PresentationFormat>
  <Paragraphs>397</Paragraphs>
  <Slides>54</Slides>
  <Notes>47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7</vt:i4>
      </vt:variant>
      <vt:variant>
        <vt:lpstr>Titoli diapositive</vt:lpstr>
      </vt:variant>
      <vt:variant>
        <vt:i4>54</vt:i4>
      </vt:variant>
    </vt:vector>
  </HeadingPairs>
  <TitlesOfParts>
    <vt:vector size="70" baseType="lpstr">
      <vt:lpstr>-apple-system</vt:lpstr>
      <vt:lpstr>Aptos</vt:lpstr>
      <vt:lpstr>Aptos Display</vt:lpstr>
      <vt:lpstr>Arial</vt:lpstr>
      <vt:lpstr>Calibri</vt:lpstr>
      <vt:lpstr>Cambria Math</vt:lpstr>
      <vt:lpstr>Courier New</vt:lpstr>
      <vt:lpstr>Inria Sans</vt:lpstr>
      <vt:lpstr>Wingdings</vt:lpstr>
      <vt:lpstr>Tema di Office</vt:lpstr>
      <vt:lpstr>Tema_inria</vt:lpstr>
      <vt:lpstr>Texte et chapitre bleu</vt:lpstr>
      <vt:lpstr>1_Texte et chapitre bleu</vt:lpstr>
      <vt:lpstr>1_Tema_inria</vt:lpstr>
      <vt:lpstr>2_Texte et chapitre bleu</vt:lpstr>
      <vt:lpstr>3_Texte et chapitre bleu</vt:lpstr>
      <vt:lpstr>Presentazione standard di PowerPoint</vt:lpstr>
      <vt:lpstr>Federated Learning (FL)</vt:lpstr>
      <vt:lpstr>Federated Learning (FL)</vt:lpstr>
      <vt:lpstr>Federated Learning (FL)</vt:lpstr>
      <vt:lpstr>Is FL really private?</vt:lpstr>
      <vt:lpstr>Today’s talk</vt:lpstr>
      <vt:lpstr>Prior Data Reconstruction Attacks</vt:lpstr>
      <vt:lpstr>Optimization-based attacks</vt:lpstr>
      <vt:lpstr>Optimization-based attacks</vt:lpstr>
      <vt:lpstr>Optimization-based attacks</vt:lpstr>
      <vt:lpstr>Optimization-based attacks</vt:lpstr>
      <vt:lpstr>Optimization-based attacks</vt:lpstr>
      <vt:lpstr>Analytical attacks</vt:lpstr>
      <vt:lpstr>An interesting property</vt:lpstr>
      <vt:lpstr>An interesting property</vt:lpstr>
      <vt:lpstr>An interesting property</vt:lpstr>
      <vt:lpstr>An interesting property</vt:lpstr>
      <vt:lpstr>An interesting property</vt:lpstr>
      <vt:lpstr>A more realistic scenario</vt:lpstr>
      <vt:lpstr>A more realistic scenario</vt:lpstr>
      <vt:lpstr>Existing analytical attacks </vt:lpstr>
      <vt:lpstr>Sparsity-based attacks </vt:lpstr>
      <vt:lpstr>Our contributions</vt:lpstr>
      <vt:lpstr>Contributions</vt:lpstr>
      <vt:lpstr>Geometric interpretation</vt:lpstr>
      <vt:lpstr>Limitations</vt:lpstr>
      <vt:lpstr>Limitations</vt:lpstr>
      <vt:lpstr>Contributions</vt:lpstr>
      <vt:lpstr>Intuition</vt:lpstr>
      <vt:lpstr>Intuition</vt:lpstr>
      <vt:lpstr>Intuition</vt:lpstr>
      <vt:lpstr>Locate the inputs</vt:lpstr>
      <vt:lpstr>Locate the inputs</vt:lpstr>
      <vt:lpstr>Reconstruct the inputs</vt:lpstr>
      <vt:lpstr>Contributions</vt:lpstr>
      <vt:lpstr>Control the gradients</vt:lpstr>
      <vt:lpstr>Control the gradients</vt:lpstr>
      <vt:lpstr>Algorithm</vt:lpstr>
      <vt:lpstr>Algorithm</vt:lpstr>
      <vt:lpstr>Algorithm</vt:lpstr>
      <vt:lpstr>Algorithm</vt:lpstr>
      <vt:lpstr>Algorithm</vt:lpstr>
      <vt:lpstr>Results</vt:lpstr>
      <vt:lpstr>Results</vt:lpstr>
      <vt:lpstr>Results</vt:lpstr>
      <vt:lpstr>Conclusions and Future works</vt:lpstr>
      <vt:lpstr>Thank You!</vt:lpstr>
      <vt:lpstr>References</vt:lpstr>
      <vt:lpstr>References</vt:lpstr>
      <vt:lpstr>Backup slides </vt:lpstr>
      <vt:lpstr>Effect of multiple layers</vt:lpstr>
      <vt:lpstr>Results on CNNs</vt:lpstr>
      <vt:lpstr>Multiple local steps</vt:lpstr>
      <vt:lpstr>Noise effect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Francesco Diana</dc:creator>
  <cp:lastModifiedBy>Francesco Diana</cp:lastModifiedBy>
  <cp:revision>1</cp:revision>
  <dcterms:created xsi:type="dcterms:W3CDTF">2025-05-23T14:39:34Z</dcterms:created>
  <dcterms:modified xsi:type="dcterms:W3CDTF">2025-06-04T15:39:56Z</dcterms:modified>
</cp:coreProperties>
</file>