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tags/tag1.xml" ContentType="application/vnd.openxmlformats-officedocument.presentationml.tags+xml"/>
  <Override PartName="/ppt/notesSlides/notesSlide2.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3.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9.xml" ContentType="application/vnd.openxmlformats-officedocument.presentationml.notesSlide+xml"/>
  <Override PartName="/ppt/notesSlides/notesSlide10.xml" ContentType="application/vnd.openxmlformats-officedocument.presentationml.notesSlide+xml"/>
  <Override PartName="/ppt/tags/tag15.xml" ContentType="application/vnd.openxmlformats-officedocument.presentationml.tags+xml"/>
  <Override PartName="/ppt/notesSlides/notesSlide11.xml" ContentType="application/vnd.openxmlformats-officedocument.presentationml.notesSlide+xml"/>
  <Override PartName="/ppt/tags/tag16.xml" ContentType="application/vnd.openxmlformats-officedocument.presentationml.tags+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tags/tag17.xml" ContentType="application/vnd.openxmlformats-officedocument.presentationml.tags+xml"/>
  <Override PartName="/ppt/notesSlides/notesSlide1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tags/tag20.xml" ContentType="application/vnd.openxmlformats-officedocument.presentationml.tags+xml"/>
  <Override PartName="/ppt/notesSlides/notesSlide17.xml" ContentType="application/vnd.openxmlformats-officedocument.presentationml.notesSlide+xml"/>
  <Override PartName="/ppt/tags/tag21.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notesSlides/notesSlide20.xml" ContentType="application/vnd.openxmlformats-officedocument.presentationml.notesSlide+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21.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22.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84" r:id="rId2"/>
  </p:sldMasterIdLst>
  <p:notesMasterIdLst>
    <p:notesMasterId r:id="rId36"/>
  </p:notesMasterIdLst>
  <p:sldIdLst>
    <p:sldId id="983" r:id="rId3"/>
    <p:sldId id="988" r:id="rId4"/>
    <p:sldId id="989" r:id="rId5"/>
    <p:sldId id="990" r:id="rId6"/>
    <p:sldId id="992" r:id="rId7"/>
    <p:sldId id="993" r:id="rId8"/>
    <p:sldId id="994" r:id="rId9"/>
    <p:sldId id="995" r:id="rId10"/>
    <p:sldId id="996" r:id="rId11"/>
    <p:sldId id="997" r:id="rId12"/>
    <p:sldId id="998" r:id="rId13"/>
    <p:sldId id="999" r:id="rId14"/>
    <p:sldId id="1000" r:id="rId15"/>
    <p:sldId id="1020" r:id="rId16"/>
    <p:sldId id="1021" r:id="rId17"/>
    <p:sldId id="1001" r:id="rId18"/>
    <p:sldId id="1002" r:id="rId19"/>
    <p:sldId id="1003" r:id="rId20"/>
    <p:sldId id="1004" r:id="rId21"/>
    <p:sldId id="1005" r:id="rId22"/>
    <p:sldId id="1006" r:id="rId23"/>
    <p:sldId id="1007" r:id="rId24"/>
    <p:sldId id="1008" r:id="rId25"/>
    <p:sldId id="1011" r:id="rId26"/>
    <p:sldId id="1012" r:id="rId27"/>
    <p:sldId id="1013" r:id="rId28"/>
    <p:sldId id="1014" r:id="rId29"/>
    <p:sldId id="1015" r:id="rId30"/>
    <p:sldId id="1016" r:id="rId31"/>
    <p:sldId id="1017" r:id="rId32"/>
    <p:sldId id="1019" r:id="rId33"/>
    <p:sldId id="1018" r:id="rId34"/>
    <p:sldId id="1022" r:id="rId3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D4739AB-8057-425D-9D8D-E7CFC0E10EBE}" v="5" dt="2025-06-26T14:22:09.965"/>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1651" autoAdjust="0"/>
    <p:restoredTop sz="94660"/>
  </p:normalViewPr>
  <p:slideViewPr>
    <p:cSldViewPr snapToGrid="0">
      <p:cViewPr varScale="1">
        <p:scale>
          <a:sx n="78" d="100"/>
          <a:sy n="78" d="100"/>
        </p:scale>
        <p:origin x="1032"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heme" Target="theme/theme1.xml"/><Relationship Id="rId21" Type="http://schemas.openxmlformats.org/officeDocument/2006/relationships/slide" Target="slides/slide19.xml"/><Relationship Id="rId34" Type="http://schemas.openxmlformats.org/officeDocument/2006/relationships/slide" Target="slides/slide32.xml"/><Relationship Id="rId42" Type="http://schemas.microsoft.com/office/2015/10/relationships/revisionInfo" Target="revisionInfo.xml"/><Relationship Id="rId7" Type="http://schemas.openxmlformats.org/officeDocument/2006/relationships/slide" Target="slides/slide5.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41" Type="http://schemas.microsoft.com/office/2016/11/relationships/changesInfo" Target="changesInfos/changesInfo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notesMaster" Target="notesMasters/notesMaster1.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Francesco Diana" userId="0072436f-b50e-40cf-98cb-6856b218edc8" providerId="ADAL" clId="{BD4739AB-8057-425D-9D8D-E7CFC0E10EBE}"/>
    <pc:docChg chg="undo redo custSel addSld modSld">
      <pc:chgData name="Francesco Diana" userId="0072436f-b50e-40cf-98cb-6856b218edc8" providerId="ADAL" clId="{BD4739AB-8057-425D-9D8D-E7CFC0E10EBE}" dt="2025-06-26T16:02:34.606" v="322" actId="20577"/>
      <pc:docMkLst>
        <pc:docMk/>
      </pc:docMkLst>
      <pc:sldChg chg="modSp mod">
        <pc:chgData name="Francesco Diana" userId="0072436f-b50e-40cf-98cb-6856b218edc8" providerId="ADAL" clId="{BD4739AB-8057-425D-9D8D-E7CFC0E10EBE}" dt="2025-06-26T15:30:04.362" v="47" actId="20577"/>
        <pc:sldMkLst>
          <pc:docMk/>
          <pc:sldMk cId="3701527196" sldId="983"/>
        </pc:sldMkLst>
        <pc:spChg chg="mod">
          <ac:chgData name="Francesco Diana" userId="0072436f-b50e-40cf-98cb-6856b218edc8" providerId="ADAL" clId="{BD4739AB-8057-425D-9D8D-E7CFC0E10EBE}" dt="2025-06-26T15:30:04.362" v="47" actId="20577"/>
          <ac:spMkLst>
            <pc:docMk/>
            <pc:sldMk cId="3701527196" sldId="983"/>
            <ac:spMk id="9" creationId="{E052611F-693C-1E45-A4EB-E94C72458BF5}"/>
          </ac:spMkLst>
        </pc:spChg>
      </pc:sldChg>
      <pc:sldChg chg="modSp mod">
        <pc:chgData name="Francesco Diana" userId="0072436f-b50e-40cf-98cb-6856b218edc8" providerId="ADAL" clId="{BD4739AB-8057-425D-9D8D-E7CFC0E10EBE}" dt="2025-06-26T15:49:46.841" v="82" actId="20577"/>
        <pc:sldMkLst>
          <pc:docMk/>
          <pc:sldMk cId="2690796121" sldId="992"/>
        </pc:sldMkLst>
        <pc:spChg chg="mod">
          <ac:chgData name="Francesco Diana" userId="0072436f-b50e-40cf-98cb-6856b218edc8" providerId="ADAL" clId="{BD4739AB-8057-425D-9D8D-E7CFC0E10EBE}" dt="2025-06-26T15:33:07.315" v="49" actId="20577"/>
          <ac:spMkLst>
            <pc:docMk/>
            <pc:sldMk cId="2690796121" sldId="992"/>
            <ac:spMk id="5" creationId="{A8DC358D-1100-F57D-B5DB-015EE5B99453}"/>
          </ac:spMkLst>
        </pc:spChg>
        <pc:spChg chg="mod">
          <ac:chgData name="Francesco Diana" userId="0072436f-b50e-40cf-98cb-6856b218edc8" providerId="ADAL" clId="{BD4739AB-8057-425D-9D8D-E7CFC0E10EBE}" dt="2025-06-26T15:49:46.841" v="82" actId="20577"/>
          <ac:spMkLst>
            <pc:docMk/>
            <pc:sldMk cId="2690796121" sldId="992"/>
            <ac:spMk id="7" creationId="{7432E5F2-99A0-2BD8-9037-15C29F235F96}"/>
          </ac:spMkLst>
        </pc:spChg>
      </pc:sldChg>
      <pc:sldChg chg="modSp mod">
        <pc:chgData name="Francesco Diana" userId="0072436f-b50e-40cf-98cb-6856b218edc8" providerId="ADAL" clId="{BD4739AB-8057-425D-9D8D-E7CFC0E10EBE}" dt="2025-06-26T15:49:37.252" v="81" actId="20577"/>
        <pc:sldMkLst>
          <pc:docMk/>
          <pc:sldMk cId="1418079212" sldId="993"/>
        </pc:sldMkLst>
        <pc:spChg chg="mod">
          <ac:chgData name="Francesco Diana" userId="0072436f-b50e-40cf-98cb-6856b218edc8" providerId="ADAL" clId="{BD4739AB-8057-425D-9D8D-E7CFC0E10EBE}" dt="2025-06-26T15:49:37.252" v="81" actId="20577"/>
          <ac:spMkLst>
            <pc:docMk/>
            <pc:sldMk cId="1418079212" sldId="993"/>
            <ac:spMk id="7" creationId="{05AEF773-FF7D-202B-6C39-4314158C9E80}"/>
          </ac:spMkLst>
        </pc:spChg>
      </pc:sldChg>
      <pc:sldChg chg="modSp mod">
        <pc:chgData name="Francesco Diana" userId="0072436f-b50e-40cf-98cb-6856b218edc8" providerId="ADAL" clId="{BD4739AB-8057-425D-9D8D-E7CFC0E10EBE}" dt="2025-06-26T14:21:20.862" v="2" actId="1076"/>
        <pc:sldMkLst>
          <pc:docMk/>
          <pc:sldMk cId="3733511038" sldId="999"/>
        </pc:sldMkLst>
        <pc:spChg chg="mod">
          <ac:chgData name="Francesco Diana" userId="0072436f-b50e-40cf-98cb-6856b218edc8" providerId="ADAL" clId="{BD4739AB-8057-425D-9D8D-E7CFC0E10EBE}" dt="2025-06-26T14:21:20.862" v="2" actId="1076"/>
          <ac:spMkLst>
            <pc:docMk/>
            <pc:sldMk cId="3733511038" sldId="999"/>
            <ac:spMk id="3" creationId="{8CA7F49E-C55F-4CF3-5A3B-6100667BA2AD}"/>
          </ac:spMkLst>
        </pc:spChg>
      </pc:sldChg>
      <pc:sldChg chg="delSp modSp mod">
        <pc:chgData name="Francesco Diana" userId="0072436f-b50e-40cf-98cb-6856b218edc8" providerId="ADAL" clId="{BD4739AB-8057-425D-9D8D-E7CFC0E10EBE}" dt="2025-06-26T14:22:02.928" v="30" actId="478"/>
        <pc:sldMkLst>
          <pc:docMk/>
          <pc:sldMk cId="3967611573" sldId="1000"/>
        </pc:sldMkLst>
        <pc:spChg chg="mod">
          <ac:chgData name="Francesco Diana" userId="0072436f-b50e-40cf-98cb-6856b218edc8" providerId="ADAL" clId="{BD4739AB-8057-425D-9D8D-E7CFC0E10EBE}" dt="2025-06-26T14:21:59.991" v="28" actId="20577"/>
          <ac:spMkLst>
            <pc:docMk/>
            <pc:sldMk cId="3967611573" sldId="1000"/>
            <ac:spMk id="10" creationId="{3EE7768E-D686-FD77-209C-1578A3B3145E}"/>
          </ac:spMkLst>
        </pc:spChg>
        <pc:picChg chg="del">
          <ac:chgData name="Francesco Diana" userId="0072436f-b50e-40cf-98cb-6856b218edc8" providerId="ADAL" clId="{BD4739AB-8057-425D-9D8D-E7CFC0E10EBE}" dt="2025-06-26T14:22:01.711" v="29" actId="478"/>
          <ac:picMkLst>
            <pc:docMk/>
            <pc:sldMk cId="3967611573" sldId="1000"/>
            <ac:picMk id="5" creationId="{BAC3AAC4-D46E-C6E2-6A71-9E33F527D0E9}"/>
          </ac:picMkLst>
        </pc:picChg>
        <pc:picChg chg="del">
          <ac:chgData name="Francesco Diana" userId="0072436f-b50e-40cf-98cb-6856b218edc8" providerId="ADAL" clId="{BD4739AB-8057-425D-9D8D-E7CFC0E10EBE}" dt="2025-06-26T14:22:02.928" v="30" actId="478"/>
          <ac:picMkLst>
            <pc:docMk/>
            <pc:sldMk cId="3967611573" sldId="1000"/>
            <ac:picMk id="14" creationId="{3D3815D2-82DF-8AD5-1CAA-ED08A0946D74}"/>
          </ac:picMkLst>
        </pc:picChg>
      </pc:sldChg>
      <pc:sldChg chg="modSp mod">
        <pc:chgData name="Francesco Diana" userId="0072436f-b50e-40cf-98cb-6856b218edc8" providerId="ADAL" clId="{BD4739AB-8057-425D-9D8D-E7CFC0E10EBE}" dt="2025-06-26T15:50:40.826" v="85" actId="20577"/>
        <pc:sldMkLst>
          <pc:docMk/>
          <pc:sldMk cId="3175510346" sldId="1011"/>
        </pc:sldMkLst>
        <pc:spChg chg="mod">
          <ac:chgData name="Francesco Diana" userId="0072436f-b50e-40cf-98cb-6856b218edc8" providerId="ADAL" clId="{BD4739AB-8057-425D-9D8D-E7CFC0E10EBE}" dt="2025-06-26T15:50:40.826" v="85" actId="20577"/>
          <ac:spMkLst>
            <pc:docMk/>
            <pc:sldMk cId="3175510346" sldId="1011"/>
            <ac:spMk id="6" creationId="{D9E15427-E47C-5DAB-F919-2742001B5437}"/>
          </ac:spMkLst>
        </pc:spChg>
      </pc:sldChg>
      <pc:sldChg chg="delSp modSp mod">
        <pc:chgData name="Francesco Diana" userId="0072436f-b50e-40cf-98cb-6856b218edc8" providerId="ADAL" clId="{BD4739AB-8057-425D-9D8D-E7CFC0E10EBE}" dt="2025-06-26T15:47:18.951" v="75" actId="478"/>
        <pc:sldMkLst>
          <pc:docMk/>
          <pc:sldMk cId="4188078570" sldId="1016"/>
        </pc:sldMkLst>
        <pc:spChg chg="mod">
          <ac:chgData name="Francesco Diana" userId="0072436f-b50e-40cf-98cb-6856b218edc8" providerId="ADAL" clId="{BD4739AB-8057-425D-9D8D-E7CFC0E10EBE}" dt="2025-06-26T15:46:32.121" v="66" actId="20577"/>
          <ac:spMkLst>
            <pc:docMk/>
            <pc:sldMk cId="4188078570" sldId="1016"/>
            <ac:spMk id="2" creationId="{87A15EBA-EE9C-1A0A-A05F-623F52699BE6}"/>
          </ac:spMkLst>
        </pc:spChg>
        <pc:spChg chg="del mod">
          <ac:chgData name="Francesco Diana" userId="0072436f-b50e-40cf-98cb-6856b218edc8" providerId="ADAL" clId="{BD4739AB-8057-425D-9D8D-E7CFC0E10EBE}" dt="2025-06-26T15:47:17.547" v="74" actId="478"/>
          <ac:spMkLst>
            <pc:docMk/>
            <pc:sldMk cId="4188078570" sldId="1016"/>
            <ac:spMk id="3" creationId="{96628E05-AB80-502A-489A-E4A8CA753B8D}"/>
          </ac:spMkLst>
        </pc:spChg>
        <pc:picChg chg="del">
          <ac:chgData name="Francesco Diana" userId="0072436f-b50e-40cf-98cb-6856b218edc8" providerId="ADAL" clId="{BD4739AB-8057-425D-9D8D-E7CFC0E10EBE}" dt="2025-06-26T15:47:18.951" v="75" actId="478"/>
          <ac:picMkLst>
            <pc:docMk/>
            <pc:sldMk cId="4188078570" sldId="1016"/>
            <ac:picMk id="7" creationId="{B522902B-DAF1-4136-22F1-0340CEF331E2}"/>
          </ac:picMkLst>
        </pc:picChg>
      </pc:sldChg>
      <pc:sldChg chg="addSp delSp modSp mod">
        <pc:chgData name="Francesco Diana" userId="0072436f-b50e-40cf-98cb-6856b218edc8" providerId="ADAL" clId="{BD4739AB-8057-425D-9D8D-E7CFC0E10EBE}" dt="2025-06-26T15:47:25.728" v="80" actId="20577"/>
        <pc:sldMkLst>
          <pc:docMk/>
          <pc:sldMk cId="413379401" sldId="1017"/>
        </pc:sldMkLst>
        <pc:spChg chg="mod">
          <ac:chgData name="Francesco Diana" userId="0072436f-b50e-40cf-98cb-6856b218edc8" providerId="ADAL" clId="{BD4739AB-8057-425D-9D8D-E7CFC0E10EBE}" dt="2025-06-26T15:47:07.901" v="72" actId="1076"/>
          <ac:spMkLst>
            <pc:docMk/>
            <pc:sldMk cId="413379401" sldId="1017"/>
            <ac:spMk id="2" creationId="{D0D3CC8E-2678-C9E4-12BC-9A0C9EF2A7A6}"/>
          </ac:spMkLst>
        </pc:spChg>
        <pc:spChg chg="add del">
          <ac:chgData name="Francesco Diana" userId="0072436f-b50e-40cf-98cb-6856b218edc8" providerId="ADAL" clId="{BD4739AB-8057-425D-9D8D-E7CFC0E10EBE}" dt="2025-06-26T15:46:46.484" v="68" actId="22"/>
          <ac:spMkLst>
            <pc:docMk/>
            <pc:sldMk cId="413379401" sldId="1017"/>
            <ac:spMk id="5" creationId="{88D80F68-B0AA-EF43-D7C6-3B6E567EDDB0}"/>
          </ac:spMkLst>
        </pc:spChg>
        <pc:spChg chg="add mod">
          <ac:chgData name="Francesco Diana" userId="0072436f-b50e-40cf-98cb-6856b218edc8" providerId="ADAL" clId="{BD4739AB-8057-425D-9D8D-E7CFC0E10EBE}" dt="2025-06-26T15:47:25.728" v="80" actId="20577"/>
          <ac:spMkLst>
            <pc:docMk/>
            <pc:sldMk cId="413379401" sldId="1017"/>
            <ac:spMk id="6" creationId="{4E544B00-2000-C647-40BA-6857FC1FB9D0}"/>
          </ac:spMkLst>
        </pc:spChg>
        <pc:picChg chg="add mod">
          <ac:chgData name="Francesco Diana" userId="0072436f-b50e-40cf-98cb-6856b218edc8" providerId="ADAL" clId="{BD4739AB-8057-425D-9D8D-E7CFC0E10EBE}" dt="2025-06-26T15:47:00.657" v="70" actId="1076"/>
          <ac:picMkLst>
            <pc:docMk/>
            <pc:sldMk cId="413379401" sldId="1017"/>
            <ac:picMk id="7" creationId="{19FC2BD6-156C-82BB-30D2-44BE95CF6F44}"/>
          </ac:picMkLst>
        </pc:picChg>
      </pc:sldChg>
      <pc:sldChg chg="delSp modSp add mod">
        <pc:chgData name="Francesco Diana" userId="0072436f-b50e-40cf-98cb-6856b218edc8" providerId="ADAL" clId="{BD4739AB-8057-425D-9D8D-E7CFC0E10EBE}" dt="2025-06-26T14:22:10.740" v="33" actId="20577"/>
        <pc:sldMkLst>
          <pc:docMk/>
          <pc:sldMk cId="2518408880" sldId="1020"/>
        </pc:sldMkLst>
        <pc:spChg chg="mod">
          <ac:chgData name="Francesco Diana" userId="0072436f-b50e-40cf-98cb-6856b218edc8" providerId="ADAL" clId="{BD4739AB-8057-425D-9D8D-E7CFC0E10EBE}" dt="2025-06-26T14:22:10.740" v="33" actId="20577"/>
          <ac:spMkLst>
            <pc:docMk/>
            <pc:sldMk cId="2518408880" sldId="1020"/>
            <ac:spMk id="10" creationId="{465A3CEB-3464-BD2A-07CD-28560E59E9CD}"/>
          </ac:spMkLst>
        </pc:spChg>
        <pc:picChg chg="del">
          <ac:chgData name="Francesco Diana" userId="0072436f-b50e-40cf-98cb-6856b218edc8" providerId="ADAL" clId="{BD4739AB-8057-425D-9D8D-E7CFC0E10EBE}" dt="2025-06-26T14:22:08.524" v="31" actId="478"/>
          <ac:picMkLst>
            <pc:docMk/>
            <pc:sldMk cId="2518408880" sldId="1020"/>
            <ac:picMk id="14" creationId="{4A4ED688-9B7F-9D30-D012-4B6136DB3343}"/>
          </ac:picMkLst>
        </pc:picChg>
      </pc:sldChg>
      <pc:sldChg chg="add">
        <pc:chgData name="Francesco Diana" userId="0072436f-b50e-40cf-98cb-6856b218edc8" providerId="ADAL" clId="{BD4739AB-8057-425D-9D8D-E7CFC0E10EBE}" dt="2025-06-26T14:21:46.588" v="4"/>
        <pc:sldMkLst>
          <pc:docMk/>
          <pc:sldMk cId="3445346136" sldId="1021"/>
        </pc:sldMkLst>
      </pc:sldChg>
      <pc:sldChg chg="addSp delSp modSp new mod">
        <pc:chgData name="Francesco Diana" userId="0072436f-b50e-40cf-98cb-6856b218edc8" providerId="ADAL" clId="{BD4739AB-8057-425D-9D8D-E7CFC0E10EBE}" dt="2025-06-26T16:02:34.606" v="322" actId="20577"/>
        <pc:sldMkLst>
          <pc:docMk/>
          <pc:sldMk cId="1828805428" sldId="1022"/>
        </pc:sldMkLst>
        <pc:spChg chg="mod">
          <ac:chgData name="Francesco Diana" userId="0072436f-b50e-40cf-98cb-6856b218edc8" providerId="ADAL" clId="{BD4739AB-8057-425D-9D8D-E7CFC0E10EBE}" dt="2025-06-26T15:59:34.881" v="176" actId="20577"/>
          <ac:spMkLst>
            <pc:docMk/>
            <pc:sldMk cId="1828805428" sldId="1022"/>
            <ac:spMk id="2" creationId="{402E26B1-F795-45ED-9A87-331FDC2306F3}"/>
          </ac:spMkLst>
        </pc:spChg>
        <pc:spChg chg="add del">
          <ac:chgData name="Francesco Diana" userId="0072436f-b50e-40cf-98cb-6856b218edc8" providerId="ADAL" clId="{BD4739AB-8057-425D-9D8D-E7CFC0E10EBE}" dt="2025-06-26T15:56:55.554" v="132" actId="22"/>
          <ac:spMkLst>
            <pc:docMk/>
            <pc:sldMk cId="1828805428" sldId="1022"/>
            <ac:spMk id="5" creationId="{39CC2DFD-7FE7-E065-F9EB-C8B4B562E7B1}"/>
          </ac:spMkLst>
        </pc:spChg>
        <pc:spChg chg="add mod">
          <ac:chgData name="Francesco Diana" userId="0072436f-b50e-40cf-98cb-6856b218edc8" providerId="ADAL" clId="{BD4739AB-8057-425D-9D8D-E7CFC0E10EBE}" dt="2025-06-26T15:58:15.852" v="135" actId="767"/>
          <ac:spMkLst>
            <pc:docMk/>
            <pc:sldMk cId="1828805428" sldId="1022"/>
            <ac:spMk id="8" creationId="{59FFAC82-2457-6D2B-C24B-3F57F8C3E3A0}"/>
          </ac:spMkLst>
        </pc:spChg>
        <pc:spChg chg="add del mod">
          <ac:chgData name="Francesco Diana" userId="0072436f-b50e-40cf-98cb-6856b218edc8" providerId="ADAL" clId="{BD4739AB-8057-425D-9D8D-E7CFC0E10EBE}" dt="2025-06-26T15:59:04.760" v="164" actId="20577"/>
          <ac:spMkLst>
            <pc:docMk/>
            <pc:sldMk cId="1828805428" sldId="1022"/>
            <ac:spMk id="9" creationId="{AABC13D5-BC0D-78B9-24F5-37D102AB77FC}"/>
          </ac:spMkLst>
        </pc:spChg>
        <pc:spChg chg="add mod">
          <ac:chgData name="Francesco Diana" userId="0072436f-b50e-40cf-98cb-6856b218edc8" providerId="ADAL" clId="{BD4739AB-8057-425D-9D8D-E7CFC0E10EBE}" dt="2025-06-26T16:02:34.606" v="322" actId="20577"/>
          <ac:spMkLst>
            <pc:docMk/>
            <pc:sldMk cId="1828805428" sldId="1022"/>
            <ac:spMk id="15" creationId="{4E717914-86B4-24C8-8FBE-2D34BEE507A9}"/>
          </ac:spMkLst>
        </pc:spChg>
        <pc:picChg chg="add del mod">
          <ac:chgData name="Francesco Diana" userId="0072436f-b50e-40cf-98cb-6856b218edc8" providerId="ADAL" clId="{BD4739AB-8057-425D-9D8D-E7CFC0E10EBE}" dt="2025-06-26T15:59:09.879" v="168" actId="22"/>
          <ac:picMkLst>
            <pc:docMk/>
            <pc:sldMk cId="1828805428" sldId="1022"/>
            <ac:picMk id="7" creationId="{1C231E21-5754-0125-EBCC-7463B0FB4766}"/>
          </ac:picMkLst>
        </pc:picChg>
        <pc:picChg chg="add del">
          <ac:chgData name="Francesco Diana" userId="0072436f-b50e-40cf-98cb-6856b218edc8" providerId="ADAL" clId="{BD4739AB-8057-425D-9D8D-E7CFC0E10EBE}" dt="2025-06-26T15:59:36.655" v="178" actId="478"/>
          <ac:picMkLst>
            <pc:docMk/>
            <pc:sldMk cId="1828805428" sldId="1022"/>
            <ac:picMk id="11" creationId="{56A1CDC9-2892-60E6-CB52-EAF761A1222D}"/>
          </ac:picMkLst>
        </pc:picChg>
        <pc:picChg chg="add mod">
          <ac:chgData name="Francesco Diana" userId="0072436f-b50e-40cf-98cb-6856b218edc8" providerId="ADAL" clId="{BD4739AB-8057-425D-9D8D-E7CFC0E10EBE}" dt="2025-06-26T15:59:49.243" v="180" actId="1076"/>
          <ac:picMkLst>
            <pc:docMk/>
            <pc:sldMk cId="1828805428" sldId="1022"/>
            <ac:picMk id="13" creationId="{8128C5CE-D5EA-B365-F11F-CA278C270532}"/>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Segnaposto data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D7473B1-8F56-4465-B5A6-6B4DA2C445A0}" type="datetimeFigureOut">
              <a:rPr lang="en-US" smtClean="0"/>
              <a:t>6/26/2025</a:t>
            </a:fld>
            <a:endParaRPr lang="en-US"/>
          </a:p>
        </p:txBody>
      </p:sp>
      <p:sp>
        <p:nvSpPr>
          <p:cNvPr id="4" name="Segnaposto immagine diapositiva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Segnaposto note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6" name="Segnaposto piè di pagina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egnaposto numero diapositiva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708EE59-E0E6-4D02-9968-6CD9EFDAD3F9}" type="slidenum">
              <a:rPr lang="en-US" smtClean="0"/>
              <a:t>‹N›</a:t>
            </a:fld>
            <a:endParaRPr lang="en-US"/>
          </a:p>
        </p:txBody>
      </p:sp>
    </p:spTree>
    <p:extLst>
      <p:ext uri="{BB962C8B-B14F-4D97-AF65-F5344CB8AC3E}">
        <p14:creationId xmlns:p14="http://schemas.microsoft.com/office/powerpoint/2010/main" val="37104873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US" dirty="0"/>
          </a:p>
        </p:txBody>
      </p:sp>
      <p:sp>
        <p:nvSpPr>
          <p:cNvPr id="4" name="Segnaposto numero diapositiva 3"/>
          <p:cNvSpPr>
            <a:spLocks noGrp="1"/>
          </p:cNvSpPr>
          <p:nvPr>
            <p:ph type="sldNum" sz="quarter" idx="5"/>
          </p:nvPr>
        </p:nvSpPr>
        <p:spPr/>
        <p:txBody>
          <a:bodyPr/>
          <a:lstStyle/>
          <a:p>
            <a:fld id="{1708EE59-E0E6-4D02-9968-6CD9EFDAD3F9}" type="slidenum">
              <a:rPr lang="en-US" smtClean="0"/>
              <a:t>1</a:t>
            </a:fld>
            <a:endParaRPr lang="en-US"/>
          </a:p>
        </p:txBody>
      </p:sp>
    </p:spTree>
    <p:extLst>
      <p:ext uri="{BB962C8B-B14F-4D97-AF65-F5344CB8AC3E}">
        <p14:creationId xmlns:p14="http://schemas.microsoft.com/office/powerpoint/2010/main" val="7879597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Now this attack was evaluated only on classification tasks. However, on regression tasks, the attack accuracy drops to random guess with a client dataset size of 256.</a:t>
            </a:r>
          </a:p>
        </p:txBody>
      </p:sp>
      <p:sp>
        <p:nvSpPr>
          <p:cNvPr id="4" name="Segnaposto numero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DD6187-910B-46B4-8BCE-0B8209F53B2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7023364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9C0CEF-4B98-5534-AEE8-6233E4F18540}"/>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A8BC3B05-D472-BE7F-BA65-2F918AA66AA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33474DC6-B7B0-32CC-837B-1480BB9C781E}"/>
              </a:ext>
            </a:extLst>
          </p:cNvPr>
          <p:cNvSpPr>
            <a:spLocks noGrp="1"/>
          </p:cNvSpPr>
          <p:nvPr>
            <p:ph type="body" idx="1"/>
          </p:nvPr>
        </p:nvSpPr>
        <p:spPr/>
        <p:txBody>
          <a:bodyPr/>
          <a:lstStyle/>
          <a:p>
            <a:r>
              <a:rPr lang="en-US" dirty="0"/>
              <a:t>Another approach for AIA is the model based attack, proposed in the centralized setting. Here the idea is to select the sensitive attribute value that minimize the loss. However the accuracy of the attack is highly correlated to the ability of the model to overfit the training data. In FL, due to the aggregation step, overfitting is limited, as we can see from the figure on the right. Here, the orange line indicates the performance of the attack of the global model obtained after a FL training procedure.  Even if it always performs better than the gradient based attack, it is still not close to the optimal performance in green, which are the ones that we could potentially get by training each client on its local dataset.</a:t>
            </a:r>
          </a:p>
        </p:txBody>
      </p:sp>
      <p:sp>
        <p:nvSpPr>
          <p:cNvPr id="4" name="Segnaposto numero diapositiva 3">
            <a:extLst>
              <a:ext uri="{FF2B5EF4-FFF2-40B4-BE49-F238E27FC236}">
                <a16:creationId xmlns:a16="http://schemas.microsoft.com/office/drawing/2014/main" id="{3BD3FFEF-C300-3D4E-67DD-AAEC5994668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DD6187-910B-46B4-8BCE-0B8209F53B2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8570132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Another approach for AIA is the model based attack, proposed in the centralized setting. Here the idea is to select the sensitive attribute value that minimize the loss. However the accuracy of model inversion attacks is highly correlated to the ability of the model to overfit the training data. In FL, due to the aggregation step, overfitting is limited, as we can see from the figure on the right. Here, the orange line indicates the performance of the attack of the global model obtained after a FL training procedure.  Even if it always performs better than the gradient based attack, it is still not close to the optimal performance in green, which are the ones that we could potentially get by training each client on its local dataset.</a:t>
            </a:r>
          </a:p>
        </p:txBody>
      </p:sp>
      <p:sp>
        <p:nvSpPr>
          <p:cNvPr id="4" name="Segnaposto numero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DD6187-910B-46B4-8BCE-0B8209F53B2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9105538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The previous slides motivated our work to adapt the model-based AIA to federated regression tasks. Our attack can be separated in a two step procedure: first, we show how to reconstruct the optimal local model (optimal in sense of minimization error), and then we apply the model based attack to infer the sensitive attribute values.</a:t>
            </a:r>
          </a:p>
        </p:txBody>
      </p:sp>
      <p:sp>
        <p:nvSpPr>
          <p:cNvPr id="4" name="Segnaposto numero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DD6187-910B-46B4-8BCE-0B8209F53B2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3362845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C8687D-2D09-5514-E21E-82284769A49B}"/>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04BF8165-A42E-8D2C-3294-BB8A697F1204}"/>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FB33F339-CD0D-7E50-B122-B4FCD9D0EE02}"/>
              </a:ext>
            </a:extLst>
          </p:cNvPr>
          <p:cNvSpPr>
            <a:spLocks noGrp="1"/>
          </p:cNvSpPr>
          <p:nvPr>
            <p:ph type="body" idx="1"/>
          </p:nvPr>
        </p:nvSpPr>
        <p:spPr/>
        <p:txBody>
          <a:bodyPr/>
          <a:lstStyle/>
          <a:p>
            <a:r>
              <a:rPr lang="en-US" dirty="0"/>
              <a:t>The previous slides motivated our work to adapt the model-based AIA to federated regression tasks. Our attack can be separated in a two step procedure: first, we show how to reconstruct the optimal local model (optimal in sense of minimization error), and then we apply the model based attack to infer the sensitive attribute values.</a:t>
            </a:r>
          </a:p>
        </p:txBody>
      </p:sp>
      <p:sp>
        <p:nvSpPr>
          <p:cNvPr id="4" name="Segnaposto numero diapositiva 3">
            <a:extLst>
              <a:ext uri="{FF2B5EF4-FFF2-40B4-BE49-F238E27FC236}">
                <a16:creationId xmlns:a16="http://schemas.microsoft.com/office/drawing/2014/main" id="{18F96186-29A3-EB62-865A-BD797E638D4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DD6187-910B-46B4-8BCE-0B8209F53B2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64801150"/>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74889-4162-D7E5-6141-3B4DEC56883A}"/>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9E0F3737-06D6-A4DB-606F-A40C19537F18}"/>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EC1507C2-1BF8-EF3C-1357-A6643B1D0710}"/>
              </a:ext>
            </a:extLst>
          </p:cNvPr>
          <p:cNvSpPr>
            <a:spLocks noGrp="1"/>
          </p:cNvSpPr>
          <p:nvPr>
            <p:ph type="body" idx="1"/>
          </p:nvPr>
        </p:nvSpPr>
        <p:spPr/>
        <p:txBody>
          <a:bodyPr/>
          <a:lstStyle/>
          <a:p>
            <a:r>
              <a:rPr lang="en-US" dirty="0"/>
              <a:t>The previous slides motivated our work to adapt the model-based AIA to federated regression tasks. Our attack can be separated in a two step procedure: first, we show how to reconstruct the optimal local model (optimal in sense of minimization error), and then we apply the model based attack to infer the sensitive attribute values.</a:t>
            </a:r>
          </a:p>
        </p:txBody>
      </p:sp>
      <p:sp>
        <p:nvSpPr>
          <p:cNvPr id="4" name="Segnaposto numero diapositiva 3">
            <a:extLst>
              <a:ext uri="{FF2B5EF4-FFF2-40B4-BE49-F238E27FC236}">
                <a16:creationId xmlns:a16="http://schemas.microsoft.com/office/drawing/2014/main" id="{8483B030-2BBE-87BC-5CE6-CB6A29EE628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DD6187-910B-46B4-8BCE-0B8209F53B2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92615500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0A0AE6-BD93-EAD7-AB82-486BB7287E3B}"/>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B2FE55DF-6771-2F27-FB93-3A4B85CE3A05}"/>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05CFE757-7FB3-8EE5-996B-93DFF35BC65B}"/>
              </a:ext>
            </a:extLst>
          </p:cNvPr>
          <p:cNvSpPr>
            <a:spLocks noGrp="1"/>
          </p:cNvSpPr>
          <p:nvPr>
            <p:ph type="body" idx="1"/>
          </p:nvPr>
        </p:nvSpPr>
        <p:spPr/>
        <p:txBody>
          <a:bodyPr/>
          <a:lstStyle/>
          <a:p>
            <a:endParaRPr lang="en-US" dirty="0"/>
          </a:p>
        </p:txBody>
      </p:sp>
      <p:sp>
        <p:nvSpPr>
          <p:cNvPr id="4" name="Segnaposto numero diapositiva 3">
            <a:extLst>
              <a:ext uri="{FF2B5EF4-FFF2-40B4-BE49-F238E27FC236}">
                <a16:creationId xmlns:a16="http://schemas.microsoft.com/office/drawing/2014/main" id="{22359968-843C-6F49-CEF5-C74BB84D6F8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DD6187-910B-46B4-8BCE-0B8209F53B2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6085482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The following theorem indeed shows that the error of the reconstructed model will scale with the batch size used for training.</a:t>
            </a:r>
          </a:p>
        </p:txBody>
      </p:sp>
      <p:sp>
        <p:nvSpPr>
          <p:cNvPr id="4" name="Segnaposto numero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DD6187-910B-46B4-8BCE-0B8209F53B2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481891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Here, experiments on a toy dataset show exactly this: by considering: on the left we see how the reconstruction error goes to 0 when we increase the batch size up to the local dataset size. The right plot instead shows the correlation between the loss of the reconstructed model on the client dataset and the accuracy of the attack, </a:t>
            </a:r>
            <a:r>
              <a:rPr lang="en-US" dirty="0" err="1"/>
              <a:t>empahasizing</a:t>
            </a:r>
            <a:r>
              <a:rPr lang="en-US" dirty="0"/>
              <a:t> the connection between attack accuracy and overfitting.</a:t>
            </a:r>
          </a:p>
        </p:txBody>
      </p:sp>
      <p:sp>
        <p:nvSpPr>
          <p:cNvPr id="4" name="Segnaposto numero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DD6187-910B-46B4-8BCE-0B8209F53B2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4372717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A3AB9D-7B70-C64E-EAF4-0E8ED0E0F4B7}"/>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CFD99C09-68E9-221F-88C0-E3BB28E2F85B}"/>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A7A21164-075F-2D0D-B96B-82D3B0AA35FE}"/>
              </a:ext>
            </a:extLst>
          </p:cNvPr>
          <p:cNvSpPr>
            <a:spLocks noGrp="1"/>
          </p:cNvSpPr>
          <p:nvPr>
            <p:ph type="body" idx="1"/>
          </p:nvPr>
        </p:nvSpPr>
        <p:spPr/>
        <p:txBody>
          <a:bodyPr/>
          <a:lstStyle/>
          <a:p>
            <a:r>
              <a:rPr lang="en-US" dirty="0"/>
              <a:t>In this case we do not make assumption on the type of the model, and we can consider a generale neural network model.</a:t>
            </a:r>
          </a:p>
        </p:txBody>
      </p:sp>
      <p:sp>
        <p:nvSpPr>
          <p:cNvPr id="4" name="Segnaposto numero diapositiva 3">
            <a:extLst>
              <a:ext uri="{FF2B5EF4-FFF2-40B4-BE49-F238E27FC236}">
                <a16:creationId xmlns:a16="http://schemas.microsoft.com/office/drawing/2014/main" id="{18280A0F-42A0-5712-F97F-8869BDEDB61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DD6187-910B-46B4-8BCE-0B8209F53B2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39208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First, let’s introduce Federated learning, which is a distributed learning paradigm where a set of clients collaborate with a central server to train a shared model. This work was initially motivated by  communication cost reduction, </a:t>
            </a:r>
            <a:r>
              <a:rPr lang="en-US" dirty="0" err="1"/>
              <a:t>asa</a:t>
            </a:r>
            <a:r>
              <a:rPr lang="en-US" dirty="0"/>
              <a:t> we don’t need to transmit all the data, but only updates.</a:t>
            </a:r>
          </a:p>
          <a:p>
            <a:r>
              <a:rPr lang="en-US" dirty="0"/>
              <a:t>The goal is to minimize a global loss that is obtained as weighted sum of the loss of each client on her local dataset Sc.</a:t>
            </a:r>
          </a:p>
        </p:txBody>
      </p:sp>
      <p:sp>
        <p:nvSpPr>
          <p:cNvPr id="4" name="Segnaposto numero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DD6187-910B-46B4-8BCE-0B8209F53B2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52880076"/>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3EE5D3-92AC-D51C-9DC7-8BB34BF5DBE4}"/>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38BF73C3-B755-8EB7-4C10-777581EDF2D1}"/>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F9334B05-544F-187A-EA02-B118DAA2C7F4}"/>
              </a:ext>
            </a:extLst>
          </p:cNvPr>
          <p:cNvSpPr>
            <a:spLocks noGrp="1"/>
          </p:cNvSpPr>
          <p:nvPr>
            <p:ph type="body" idx="1"/>
          </p:nvPr>
        </p:nvSpPr>
        <p:spPr/>
        <p:txBody>
          <a:bodyPr/>
          <a:lstStyle/>
          <a:p>
            <a:r>
              <a:rPr lang="en-US" dirty="0"/>
              <a:t>By doing so, the server could potentially send back the same model that he receives from each client, that would allow to imitate a local training of each client.  However, this operation would be easy to detect, and the process would require many steps to converge to local training optima. </a:t>
            </a:r>
          </a:p>
        </p:txBody>
      </p:sp>
      <p:sp>
        <p:nvSpPr>
          <p:cNvPr id="4" name="Segnaposto numero diapositiva 3">
            <a:extLst>
              <a:ext uri="{FF2B5EF4-FFF2-40B4-BE49-F238E27FC236}">
                <a16:creationId xmlns:a16="http://schemas.microsoft.com/office/drawing/2014/main" id="{4731A790-8ACF-74AA-869C-74EA432876D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DD6187-910B-46B4-8BCE-0B8209F53B2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8631850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BA862C-5652-A050-2370-DE75A301119E}"/>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E7EBE84C-0B3D-36FA-36C2-75108BD73B1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C540FCCE-1CA8-9EA1-2214-AA6EED41D58F}"/>
              </a:ext>
            </a:extLst>
          </p:cNvPr>
          <p:cNvSpPr>
            <a:spLocks noGrp="1"/>
          </p:cNvSpPr>
          <p:nvPr>
            <p:ph type="body" idx="1"/>
          </p:nvPr>
        </p:nvSpPr>
        <p:spPr/>
        <p:txBody>
          <a:bodyPr/>
          <a:lstStyle/>
          <a:p>
            <a:r>
              <a:rPr lang="en-US" dirty="0"/>
              <a:t>By doing so, the server could potentially send back the same model that he receives from each client, that would allow to imitate a local training of each client.  However, this operation would be easy to detect, and the process would require many steps to converge to local training optima. </a:t>
            </a:r>
          </a:p>
        </p:txBody>
      </p:sp>
      <p:sp>
        <p:nvSpPr>
          <p:cNvPr id="4" name="Segnaposto numero diapositiva 3">
            <a:extLst>
              <a:ext uri="{FF2B5EF4-FFF2-40B4-BE49-F238E27FC236}">
                <a16:creationId xmlns:a16="http://schemas.microsoft.com/office/drawing/2014/main" id="{9FFA2D25-8F3E-51E0-0A22-935FE13D944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DD6187-910B-46B4-8BCE-0B8209F53B2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8576513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BA862C-5652-A050-2370-DE75A301119E}"/>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E7EBE84C-0B3D-36FA-36C2-75108BD73B1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C540FCCE-1CA8-9EA1-2214-AA6EED41D58F}"/>
              </a:ext>
            </a:extLst>
          </p:cNvPr>
          <p:cNvSpPr>
            <a:spLocks noGrp="1"/>
          </p:cNvSpPr>
          <p:nvPr>
            <p:ph type="body" idx="1"/>
          </p:nvPr>
        </p:nvSpPr>
        <p:spPr/>
        <p:txBody>
          <a:bodyPr/>
          <a:lstStyle/>
          <a:p>
            <a:r>
              <a:rPr lang="en-US" dirty="0"/>
              <a:t>By doing so, the server could potentially send back the same model that he receives from each client, that would allow to imitate a local training of each client.  However, this operation would be easy to detect, and the process would require many steps to converge to local training optima. </a:t>
            </a:r>
          </a:p>
        </p:txBody>
      </p:sp>
      <p:sp>
        <p:nvSpPr>
          <p:cNvPr id="4" name="Segnaposto numero diapositiva 3">
            <a:extLst>
              <a:ext uri="{FF2B5EF4-FFF2-40B4-BE49-F238E27FC236}">
                <a16:creationId xmlns:a16="http://schemas.microsoft.com/office/drawing/2014/main" id="{9FFA2D25-8F3E-51E0-0A22-935FE13D944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DD6187-910B-46B4-8BCE-0B8209F53B2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59436144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DBA862C-5652-A050-2370-DE75A301119E}"/>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E7EBE84C-0B3D-36FA-36C2-75108BD73B1C}"/>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C540FCCE-1CA8-9EA1-2214-AA6EED41D58F}"/>
              </a:ext>
            </a:extLst>
          </p:cNvPr>
          <p:cNvSpPr>
            <a:spLocks noGrp="1"/>
          </p:cNvSpPr>
          <p:nvPr>
            <p:ph type="body" idx="1"/>
          </p:nvPr>
        </p:nvSpPr>
        <p:spPr/>
        <p:txBody>
          <a:bodyPr/>
          <a:lstStyle/>
          <a:p>
            <a:r>
              <a:rPr lang="en-US" dirty="0"/>
              <a:t>By doing so, the server could potentially send back the same model that he receives from each client, that would allow to imitate a local training of each client.  However, this operation would be easy to detect, and the process would require many steps to converge to local training optima. </a:t>
            </a:r>
          </a:p>
        </p:txBody>
      </p:sp>
      <p:sp>
        <p:nvSpPr>
          <p:cNvPr id="4" name="Segnaposto numero diapositiva 3">
            <a:extLst>
              <a:ext uri="{FF2B5EF4-FFF2-40B4-BE49-F238E27FC236}">
                <a16:creationId xmlns:a16="http://schemas.microsoft.com/office/drawing/2014/main" id="{9FFA2D25-8F3E-51E0-0A22-935FE13D944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DD6187-910B-46B4-8BCE-0B8209F53B2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3093456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By doing so, the server could potentially send back the same model that he receives from each client, that would allow to imitate a local training of each client.  However, this operation would be easy to detect, and the process would require many steps to converge to local training optima. </a:t>
            </a:r>
          </a:p>
        </p:txBody>
      </p:sp>
      <p:sp>
        <p:nvSpPr>
          <p:cNvPr id="4" name="Segnaposto numero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DD6187-910B-46B4-8BCE-0B8209F53B2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88818437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To speed up the attack, the server uses the pseudo-gradient to compute moment vectors, and then updates the model that will send back to each client. By doing so, it accelerates the minimization of </a:t>
            </a:r>
            <a:r>
              <a:rPr lang="en-US"/>
              <a:t>the local </a:t>
            </a:r>
            <a:r>
              <a:rPr lang="en-US" dirty="0"/>
              <a:t>training error.</a:t>
            </a:r>
          </a:p>
        </p:txBody>
      </p:sp>
      <p:sp>
        <p:nvSpPr>
          <p:cNvPr id="4" name="Segnaposto numero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DD6187-910B-46B4-8BCE-0B8209F53B2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0836620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177532-6412-521F-532C-13E54B90234E}"/>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C7DD6DC1-AA2C-7D5B-6595-D7BF178C73F5}"/>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81446274-6167-1CCF-0F72-B92601717356}"/>
              </a:ext>
            </a:extLst>
          </p:cNvPr>
          <p:cNvSpPr>
            <a:spLocks noGrp="1"/>
          </p:cNvSpPr>
          <p:nvPr>
            <p:ph type="body" idx="1"/>
          </p:nvPr>
        </p:nvSpPr>
        <p:spPr/>
        <p:txBody>
          <a:bodyPr/>
          <a:lstStyle/>
          <a:p>
            <a:r>
              <a:rPr lang="en-US" dirty="0"/>
              <a:t>To speed up the attack, the server uses the pseudo-gradient to compute moment vectors, and then updates the model that will send back to each client. By doing so, it accelerates the minimization of </a:t>
            </a:r>
            <a:r>
              <a:rPr lang="en-US"/>
              <a:t>the local </a:t>
            </a:r>
            <a:r>
              <a:rPr lang="en-US" dirty="0"/>
              <a:t>training error.</a:t>
            </a:r>
          </a:p>
        </p:txBody>
      </p:sp>
      <p:sp>
        <p:nvSpPr>
          <p:cNvPr id="4" name="Segnaposto numero diapositiva 3">
            <a:extLst>
              <a:ext uri="{FF2B5EF4-FFF2-40B4-BE49-F238E27FC236}">
                <a16:creationId xmlns:a16="http://schemas.microsoft.com/office/drawing/2014/main" id="{F0822F16-D1F5-815C-CBD8-F326A2F6B0D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DD6187-910B-46B4-8BCE-0B8209F53B2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5638873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In the experiments, we use the ACS Income dataset, which is a regression dataset, whose task is to predict the income of the US population, given census information. Here, we consider 10 clients, each one training a neural network with one hidden layer for 100 rounds. After these rounds, we run 50 additional active attack rounds, where the server performs the attack. In the plot on the right, we can observe the effect of the client’s heterogeneity. Here, we see that as a general effect, more heterogeneous settings tend to leak more information. Also, we can notice how our active attack matches the empirical optimal performance, denoted as model-with oracle, and also that our passive attack (</a:t>
            </a:r>
            <a:r>
              <a:rPr lang="en-US" b="0" i="0" dirty="0">
                <a:solidFill>
                  <a:srgbClr val="333333"/>
                </a:solidFill>
                <a:effectLst/>
                <a:latin typeface="Courier New" panose="02070309020205020404" pitchFamily="49" charset="0"/>
              </a:rPr>
              <a:t>obtained after standard training with</a:t>
            </a:r>
            <a:br>
              <a:rPr lang="en-US" dirty="0"/>
            </a:br>
            <a:r>
              <a:rPr lang="en-US" b="0" i="0" dirty="0">
                <a:solidFill>
                  <a:srgbClr val="333333"/>
                </a:solidFill>
                <a:effectLst/>
                <a:latin typeface="Courier New" panose="02070309020205020404" pitchFamily="49" charset="0"/>
              </a:rPr>
              <a:t>a honest but curious attacker who uses the last returned model by the client</a:t>
            </a:r>
            <a:r>
              <a:rPr lang="en-US" dirty="0"/>
              <a:t>), can perform better than the gradient based attacks, in both passive and active scenario, where in the active case the server returns the same model to the client.</a:t>
            </a:r>
          </a:p>
        </p:txBody>
      </p:sp>
      <p:sp>
        <p:nvSpPr>
          <p:cNvPr id="4" name="Segnaposto numero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DD6187-910B-46B4-8BCE-0B8209F53B2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46618812"/>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Here, we consider instead a different scenario, with 51 clients, each one with a different number of datapoints. What we can notice is that the larger the client local dataset, the worse are the attack performance. This effect is expected as it is more difficult for the model to overfit large datasets. However, our attack consistently outperforms the gradient based attack by more than </a:t>
            </a:r>
            <a:r>
              <a:rPr lang="en-US"/>
              <a:t>15 percentage points.</a:t>
            </a:r>
            <a:endParaRPr lang="en-US" dirty="0"/>
          </a:p>
        </p:txBody>
      </p:sp>
      <p:sp>
        <p:nvSpPr>
          <p:cNvPr id="4" name="Segnaposto numero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DD6187-910B-46B4-8BCE-0B8209F53B2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019882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DAC1B-A753-0906-8E42-7BF84783E1BA}"/>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2BA9F999-DC70-BEA5-9F28-440523DD1888}"/>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F9626B10-B8B8-7206-F3F6-5C5224C1F36F}"/>
              </a:ext>
            </a:extLst>
          </p:cNvPr>
          <p:cNvSpPr>
            <a:spLocks noGrp="1"/>
          </p:cNvSpPr>
          <p:nvPr>
            <p:ph type="body" idx="1"/>
          </p:nvPr>
        </p:nvSpPr>
        <p:spPr/>
        <p:txBody>
          <a:bodyPr/>
          <a:lstStyle/>
          <a:p>
            <a:r>
              <a:rPr lang="en-US" dirty="0"/>
              <a:t>Federated learning is a distributed learning paradigm where a set of clients collaborate with a central server to train a shared model. This work was initially motivated by  communication cost reduction, </a:t>
            </a:r>
            <a:r>
              <a:rPr lang="en-US" dirty="0" err="1"/>
              <a:t>asa</a:t>
            </a:r>
            <a:r>
              <a:rPr lang="en-US" dirty="0"/>
              <a:t> we don’t need to transmit all the data, but only updates.</a:t>
            </a:r>
          </a:p>
          <a:p>
            <a:r>
              <a:rPr lang="en-US" dirty="0"/>
              <a:t>The goal is to minimize a global loss that is obtained as weighted sum of the loss of each client on her local dataset Sc.</a:t>
            </a:r>
          </a:p>
        </p:txBody>
      </p:sp>
      <p:sp>
        <p:nvSpPr>
          <p:cNvPr id="4" name="Segnaposto numero diapositiva 3">
            <a:extLst>
              <a:ext uri="{FF2B5EF4-FFF2-40B4-BE49-F238E27FC236}">
                <a16:creationId xmlns:a16="http://schemas.microsoft.com/office/drawing/2014/main" id="{83FB8016-0C6C-1D9A-0AB0-357ECFF9D63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DD6187-910B-46B4-8BCE-0B8209F53B2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16643851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13455D-0EDC-9FD0-80AB-180FDE15FDC8}"/>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0FA31EC0-1316-3E25-9772-9E24E5132278}"/>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792EA130-5BE1-CCEB-7809-C09B2E628E6F}"/>
              </a:ext>
            </a:extLst>
          </p:cNvPr>
          <p:cNvSpPr>
            <a:spLocks noGrp="1"/>
          </p:cNvSpPr>
          <p:nvPr>
            <p:ph type="body" idx="1"/>
          </p:nvPr>
        </p:nvSpPr>
        <p:spPr/>
        <p:txBody>
          <a:bodyPr/>
          <a:lstStyle/>
          <a:p>
            <a:r>
              <a:rPr lang="en-US" dirty="0"/>
              <a:t>Federated learning is a distributed learning paradigm where a set of clients collaborate with a central server to train a shared model. This work was initially motivated by  communication cost reduction, </a:t>
            </a:r>
            <a:r>
              <a:rPr lang="en-US" dirty="0" err="1"/>
              <a:t>asa</a:t>
            </a:r>
            <a:r>
              <a:rPr lang="en-US" dirty="0"/>
              <a:t> we don’t need to transmit all the data, but only updates.</a:t>
            </a:r>
          </a:p>
          <a:p>
            <a:r>
              <a:rPr lang="en-US" dirty="0"/>
              <a:t>The goal is to minimize a global loss that is obtained as weighted sum of the loss of each client on her local dataset Sc.</a:t>
            </a:r>
          </a:p>
        </p:txBody>
      </p:sp>
      <p:sp>
        <p:nvSpPr>
          <p:cNvPr id="4" name="Segnaposto numero diapositiva 3">
            <a:extLst>
              <a:ext uri="{FF2B5EF4-FFF2-40B4-BE49-F238E27FC236}">
                <a16:creationId xmlns:a16="http://schemas.microsoft.com/office/drawing/2014/main" id="{4463497B-4BEE-62DA-30AB-F8421C42743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DD6187-910B-46B4-8BCE-0B8209F53B2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71858308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For example, imagine to train a regression model for a drug dosage prediction task. Sensitive attributes that might not be disclosed can be binary attributes indicating a particular medical condition of a patient or some specific gene.</a:t>
            </a:r>
          </a:p>
        </p:txBody>
      </p:sp>
      <p:sp>
        <p:nvSpPr>
          <p:cNvPr id="4" name="Segnaposto numero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DD6187-910B-46B4-8BCE-0B8209F53B2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8578945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F70867-7CEB-F173-2B03-9ADAAB940CEB}"/>
            </a:ext>
          </a:extLst>
        </p:cNvPr>
        <p:cNvGrpSpPr/>
        <p:nvPr/>
      </p:nvGrpSpPr>
      <p:grpSpPr>
        <a:xfrm>
          <a:off x="0" y="0"/>
          <a:ext cx="0" cy="0"/>
          <a:chOff x="0" y="0"/>
          <a:chExt cx="0" cy="0"/>
        </a:xfrm>
      </p:grpSpPr>
      <p:sp>
        <p:nvSpPr>
          <p:cNvPr id="2" name="Segnaposto immagine diapositiva 1">
            <a:extLst>
              <a:ext uri="{FF2B5EF4-FFF2-40B4-BE49-F238E27FC236}">
                <a16:creationId xmlns:a16="http://schemas.microsoft.com/office/drawing/2014/main" id="{2201AE64-4125-2B78-1AF1-A8227CBB7318}"/>
              </a:ext>
            </a:extLst>
          </p:cNvPr>
          <p:cNvSpPr>
            <a:spLocks noGrp="1" noRot="1" noChangeAspect="1"/>
          </p:cNvSpPr>
          <p:nvPr>
            <p:ph type="sldImg"/>
          </p:nvPr>
        </p:nvSpPr>
        <p:spPr/>
      </p:sp>
      <p:sp>
        <p:nvSpPr>
          <p:cNvPr id="3" name="Segnaposto note 2">
            <a:extLst>
              <a:ext uri="{FF2B5EF4-FFF2-40B4-BE49-F238E27FC236}">
                <a16:creationId xmlns:a16="http://schemas.microsoft.com/office/drawing/2014/main" id="{EFD8467B-E2BE-A43A-D6DE-6D05B6710C7A}"/>
              </a:ext>
            </a:extLst>
          </p:cNvPr>
          <p:cNvSpPr>
            <a:spLocks noGrp="1"/>
          </p:cNvSpPr>
          <p:nvPr>
            <p:ph type="body" idx="1"/>
          </p:nvPr>
        </p:nvSpPr>
        <p:spPr/>
        <p:txBody>
          <a:bodyPr/>
          <a:lstStyle/>
          <a:p>
            <a:r>
              <a:rPr lang="en-US" dirty="0"/>
              <a:t>For example, imagine to train a regression model for a drug dosage prediction task. Sensitive attributes that might not be disclosed can be binary attributes indicating a particular medical condition of a patient or some specific gene.</a:t>
            </a:r>
          </a:p>
        </p:txBody>
      </p:sp>
      <p:sp>
        <p:nvSpPr>
          <p:cNvPr id="4" name="Segnaposto numero diapositiva 3">
            <a:extLst>
              <a:ext uri="{FF2B5EF4-FFF2-40B4-BE49-F238E27FC236}">
                <a16:creationId xmlns:a16="http://schemas.microsoft.com/office/drawing/2014/main" id="{D8EBBEB9-E588-2AE2-8659-17FD574846A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DD6187-910B-46B4-8BCE-0B8209F53B2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6742577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US" dirty="0"/>
          </a:p>
        </p:txBody>
      </p:sp>
      <p:sp>
        <p:nvSpPr>
          <p:cNvPr id="4" name="Segnaposto numero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DD6187-910B-46B4-8BCE-0B8209F53B2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0254836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US" dirty="0"/>
          </a:p>
        </p:txBody>
      </p:sp>
      <p:sp>
        <p:nvSpPr>
          <p:cNvPr id="4" name="Segnaposto numero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DD6187-910B-46B4-8BCE-0B8209F53B2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8446524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r>
              <a:rPr lang="en-US" dirty="0"/>
              <a:t>The idea is to identify the sensitive attribute values that maximize the cosine similarity between virtual gradients and client’s model updates, also called </a:t>
            </a:r>
            <a:r>
              <a:rPr lang="en-US" dirty="0" err="1"/>
              <a:t>pseudogradients</a:t>
            </a:r>
            <a:r>
              <a:rPr lang="en-US" dirty="0"/>
              <a:t>.</a:t>
            </a:r>
          </a:p>
        </p:txBody>
      </p:sp>
      <p:sp>
        <p:nvSpPr>
          <p:cNvPr id="4" name="Segnaposto numero diapositiva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ADD6187-910B-46B4-8BCE-0B8209F53B2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66236238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7457B79-47F8-9A0D-A620-F64D012C2D6A}"/>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endParaRPr lang="en-US"/>
          </a:p>
        </p:txBody>
      </p:sp>
      <p:sp>
        <p:nvSpPr>
          <p:cNvPr id="3" name="Sottotitolo 2">
            <a:extLst>
              <a:ext uri="{FF2B5EF4-FFF2-40B4-BE49-F238E27FC236}">
                <a16:creationId xmlns:a16="http://schemas.microsoft.com/office/drawing/2014/main" id="{719B250C-B852-49D7-74C9-57C8A32CC4A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a:p>
        </p:txBody>
      </p:sp>
      <p:sp>
        <p:nvSpPr>
          <p:cNvPr id="4" name="Segnaposto data 3">
            <a:extLst>
              <a:ext uri="{FF2B5EF4-FFF2-40B4-BE49-F238E27FC236}">
                <a16:creationId xmlns:a16="http://schemas.microsoft.com/office/drawing/2014/main" id="{3E5EFFD9-D1B6-44A5-FA4A-F041F024CF11}"/>
              </a:ext>
            </a:extLst>
          </p:cNvPr>
          <p:cNvSpPr>
            <a:spLocks noGrp="1"/>
          </p:cNvSpPr>
          <p:nvPr>
            <p:ph type="dt" sz="half" idx="10"/>
          </p:nvPr>
        </p:nvSpPr>
        <p:spPr/>
        <p:txBody>
          <a:bodyPr/>
          <a:lstStyle/>
          <a:p>
            <a:fld id="{F23F1E0B-4185-4528-BD78-8505963C20E2}" type="datetime1">
              <a:rPr lang="en-US" smtClean="0"/>
              <a:t>6/26/2025</a:t>
            </a:fld>
            <a:endParaRPr lang="en-US"/>
          </a:p>
        </p:txBody>
      </p:sp>
      <p:sp>
        <p:nvSpPr>
          <p:cNvPr id="5" name="Segnaposto piè di pagina 4">
            <a:extLst>
              <a:ext uri="{FF2B5EF4-FFF2-40B4-BE49-F238E27FC236}">
                <a16:creationId xmlns:a16="http://schemas.microsoft.com/office/drawing/2014/main" id="{5CBF811C-92ED-DD4F-187B-FFB0F841517B}"/>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01C19719-E426-BC6D-003A-2119A8997F92}"/>
              </a:ext>
            </a:extLst>
          </p:cNvPr>
          <p:cNvSpPr>
            <a:spLocks noGrp="1"/>
          </p:cNvSpPr>
          <p:nvPr>
            <p:ph type="sldNum" sz="quarter" idx="12"/>
          </p:nvPr>
        </p:nvSpPr>
        <p:spPr/>
        <p:txBody>
          <a:bodyPr/>
          <a:lstStyle/>
          <a:p>
            <a:fld id="{817DC915-659A-46A0-9C28-5219C64CED7E}" type="slidenum">
              <a:rPr lang="en-US" smtClean="0"/>
              <a:t>‹N›</a:t>
            </a:fld>
            <a:endParaRPr lang="en-US"/>
          </a:p>
        </p:txBody>
      </p:sp>
    </p:spTree>
    <p:extLst>
      <p:ext uri="{BB962C8B-B14F-4D97-AF65-F5344CB8AC3E}">
        <p14:creationId xmlns:p14="http://schemas.microsoft.com/office/powerpoint/2010/main" val="18505691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5CE4008C-8FF7-50E8-B571-A70E36C7A0F7}"/>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testo verticale 2">
            <a:extLst>
              <a:ext uri="{FF2B5EF4-FFF2-40B4-BE49-F238E27FC236}">
                <a16:creationId xmlns:a16="http://schemas.microsoft.com/office/drawing/2014/main" id="{0C1F4235-1F99-48F4-3571-0A3684330DE9}"/>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BF54358B-05B3-BAA1-5DCE-9576621F18F8}"/>
              </a:ext>
            </a:extLst>
          </p:cNvPr>
          <p:cNvSpPr>
            <a:spLocks noGrp="1"/>
          </p:cNvSpPr>
          <p:nvPr>
            <p:ph type="dt" sz="half" idx="10"/>
          </p:nvPr>
        </p:nvSpPr>
        <p:spPr/>
        <p:txBody>
          <a:bodyPr/>
          <a:lstStyle/>
          <a:p>
            <a:fld id="{99E5C7FA-B1BE-40A7-81EF-B9C2470A8C5C}" type="datetime1">
              <a:rPr lang="en-US" smtClean="0"/>
              <a:t>6/26/2025</a:t>
            </a:fld>
            <a:endParaRPr lang="en-US"/>
          </a:p>
        </p:txBody>
      </p:sp>
      <p:sp>
        <p:nvSpPr>
          <p:cNvPr id="5" name="Segnaposto piè di pagina 4">
            <a:extLst>
              <a:ext uri="{FF2B5EF4-FFF2-40B4-BE49-F238E27FC236}">
                <a16:creationId xmlns:a16="http://schemas.microsoft.com/office/drawing/2014/main" id="{24B2C11E-5F23-251D-8F95-8650D07BE895}"/>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F359C667-3C28-8884-D437-1E7FF7566597}"/>
              </a:ext>
            </a:extLst>
          </p:cNvPr>
          <p:cNvSpPr>
            <a:spLocks noGrp="1"/>
          </p:cNvSpPr>
          <p:nvPr>
            <p:ph type="sldNum" sz="quarter" idx="12"/>
          </p:nvPr>
        </p:nvSpPr>
        <p:spPr/>
        <p:txBody>
          <a:bodyPr/>
          <a:lstStyle/>
          <a:p>
            <a:fld id="{817DC915-659A-46A0-9C28-5219C64CED7E}" type="slidenum">
              <a:rPr lang="en-US" smtClean="0"/>
              <a:t>‹N›</a:t>
            </a:fld>
            <a:endParaRPr lang="en-US"/>
          </a:p>
        </p:txBody>
      </p:sp>
    </p:spTree>
    <p:extLst>
      <p:ext uri="{BB962C8B-B14F-4D97-AF65-F5344CB8AC3E}">
        <p14:creationId xmlns:p14="http://schemas.microsoft.com/office/powerpoint/2010/main" val="302240824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83BB31D5-5337-3E10-E0FF-569348748E58}"/>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endParaRPr lang="en-US"/>
          </a:p>
        </p:txBody>
      </p:sp>
      <p:sp>
        <p:nvSpPr>
          <p:cNvPr id="3" name="Segnaposto testo verticale 2">
            <a:extLst>
              <a:ext uri="{FF2B5EF4-FFF2-40B4-BE49-F238E27FC236}">
                <a16:creationId xmlns:a16="http://schemas.microsoft.com/office/drawing/2014/main" id="{3E491E1E-438C-A547-40E3-7800F32FB677}"/>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B6416B5A-DAAD-BA38-1D1E-07EC83CA2EA5}"/>
              </a:ext>
            </a:extLst>
          </p:cNvPr>
          <p:cNvSpPr>
            <a:spLocks noGrp="1"/>
          </p:cNvSpPr>
          <p:nvPr>
            <p:ph type="dt" sz="half" idx="10"/>
          </p:nvPr>
        </p:nvSpPr>
        <p:spPr/>
        <p:txBody>
          <a:bodyPr/>
          <a:lstStyle/>
          <a:p>
            <a:fld id="{6ED7A12F-0134-4924-B204-D9E91E103951}" type="datetime1">
              <a:rPr lang="en-US" smtClean="0"/>
              <a:t>6/26/2025</a:t>
            </a:fld>
            <a:endParaRPr lang="en-US"/>
          </a:p>
        </p:txBody>
      </p:sp>
      <p:sp>
        <p:nvSpPr>
          <p:cNvPr id="5" name="Segnaposto piè di pagina 4">
            <a:extLst>
              <a:ext uri="{FF2B5EF4-FFF2-40B4-BE49-F238E27FC236}">
                <a16:creationId xmlns:a16="http://schemas.microsoft.com/office/drawing/2014/main" id="{3B24B4B4-BA78-7A40-A468-2C8BC5024A44}"/>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F5A3E774-2440-5914-3A6C-6712D64D45FA}"/>
              </a:ext>
            </a:extLst>
          </p:cNvPr>
          <p:cNvSpPr>
            <a:spLocks noGrp="1"/>
          </p:cNvSpPr>
          <p:nvPr>
            <p:ph type="sldNum" sz="quarter" idx="12"/>
          </p:nvPr>
        </p:nvSpPr>
        <p:spPr/>
        <p:txBody>
          <a:bodyPr/>
          <a:lstStyle/>
          <a:p>
            <a:fld id="{817DC915-659A-46A0-9C28-5219C64CED7E}" type="slidenum">
              <a:rPr lang="en-US" smtClean="0"/>
              <a:t>‹N›</a:t>
            </a:fld>
            <a:endParaRPr lang="en-US"/>
          </a:p>
        </p:txBody>
      </p:sp>
    </p:spTree>
    <p:extLst>
      <p:ext uri="{BB962C8B-B14F-4D97-AF65-F5344CB8AC3E}">
        <p14:creationId xmlns:p14="http://schemas.microsoft.com/office/powerpoint/2010/main" val="394929927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914400" y="2130426"/>
            <a:ext cx="10363200" cy="1470025"/>
          </a:xfrm>
        </p:spPr>
        <p:txBody>
          <a:bodyPr/>
          <a:lstStyle/>
          <a:p>
            <a:r>
              <a:rPr lang="it-IT"/>
              <a:t>Fare clic per modificare lo stile del titolo dello schema</a:t>
            </a:r>
            <a:endParaRPr lang="fr-FR"/>
          </a:p>
        </p:txBody>
      </p:sp>
      <p:sp>
        <p:nvSpPr>
          <p:cNvPr id="3" name="Sous-titr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a:t>Fare clic per modificare lo stile del sottotitolo dello schema</a:t>
            </a:r>
            <a:endParaRPr lang="fr-FR"/>
          </a:p>
        </p:txBody>
      </p:sp>
      <p:sp>
        <p:nvSpPr>
          <p:cNvPr id="4" name="Espace réservé de la date 3"/>
          <p:cNvSpPr>
            <a:spLocks noGrp="1"/>
          </p:cNvSpPr>
          <p:nvPr>
            <p:ph type="dt" sz="half" idx="10"/>
          </p:nvPr>
        </p:nvSpPr>
        <p:spPr/>
        <p:txBody>
          <a:bodyPr/>
          <a:lstStyle/>
          <a:p>
            <a:fld id="{320031D2-4D47-EB44-A23D-09A4705F7089}" type="datetime1">
              <a:rPr lang="fr-FR" smtClean="0"/>
              <a:t>26/06/2025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0C45FDB-A281-2F4E-8999-F05EC7B0086D}" type="slidenum">
              <a:rPr lang="fr-FR" smtClean="0"/>
              <a:t>‹N›</a:t>
            </a:fld>
            <a:endParaRPr lang="fr-FR"/>
          </a:p>
        </p:txBody>
      </p:sp>
    </p:spTree>
    <p:extLst>
      <p:ext uri="{BB962C8B-B14F-4D97-AF65-F5344CB8AC3E}">
        <p14:creationId xmlns:p14="http://schemas.microsoft.com/office/powerpoint/2010/main" val="216665048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hasCustomPrompt="1"/>
          </p:nvPr>
        </p:nvSpPr>
        <p:spPr>
          <a:xfrm>
            <a:off x="609600" y="442587"/>
            <a:ext cx="10972800" cy="1143000"/>
          </a:xfrm>
        </p:spPr>
        <p:txBody>
          <a:bodyPr/>
          <a:lstStyle/>
          <a:p>
            <a:r>
              <a:rPr lang="en-US" noProof="0" dirty="0" err="1"/>
              <a:t>Cliquez</a:t>
            </a:r>
            <a:r>
              <a:rPr lang="en-US" noProof="0" dirty="0"/>
              <a:t> et </a:t>
            </a:r>
            <a:r>
              <a:rPr lang="en-US" noProof="0" dirty="0" err="1"/>
              <a:t>modifiez</a:t>
            </a:r>
            <a:r>
              <a:rPr lang="en-US" noProof="0" dirty="0"/>
              <a:t> le </a:t>
            </a:r>
            <a:r>
              <a:rPr lang="en-US" noProof="0" dirty="0" err="1"/>
              <a:t>titre</a:t>
            </a:r>
            <a:endParaRPr lang="en-US" noProof="0" dirty="0"/>
          </a:p>
        </p:txBody>
      </p:sp>
      <p:sp>
        <p:nvSpPr>
          <p:cNvPr id="3" name="Espace réservé du contenu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fr-FR" dirty="0"/>
          </a:p>
        </p:txBody>
      </p:sp>
      <p:sp>
        <p:nvSpPr>
          <p:cNvPr id="4" name="Espace réservé de la date 3"/>
          <p:cNvSpPr>
            <a:spLocks noGrp="1"/>
          </p:cNvSpPr>
          <p:nvPr>
            <p:ph type="dt" sz="half" idx="10"/>
          </p:nvPr>
        </p:nvSpPr>
        <p:spPr/>
        <p:txBody>
          <a:bodyPr/>
          <a:lstStyle/>
          <a:p>
            <a:fld id="{726CC78E-D20D-5441-8F55-4CC39A05538F}" type="datetime1">
              <a:rPr lang="fr-FR" smtClean="0"/>
              <a:t>26/06/2025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0C45FDB-A281-2F4E-8999-F05EC7B0086D}" type="slidenum">
              <a:rPr lang="fr-FR" smtClean="0"/>
              <a:t>‹N›</a:t>
            </a:fld>
            <a:endParaRPr lang="fr-FR"/>
          </a:p>
        </p:txBody>
      </p:sp>
    </p:spTree>
    <p:extLst>
      <p:ext uri="{BB962C8B-B14F-4D97-AF65-F5344CB8AC3E}">
        <p14:creationId xmlns:p14="http://schemas.microsoft.com/office/powerpoint/2010/main" val="422677445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En-têt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963084" y="4406901"/>
            <a:ext cx="10363200" cy="1362075"/>
          </a:xfrm>
        </p:spPr>
        <p:txBody>
          <a:bodyPr anchor="t"/>
          <a:lstStyle>
            <a:lvl1pPr algn="l">
              <a:defRPr sz="4000" b="1" cap="all"/>
            </a:lvl1pPr>
          </a:lstStyle>
          <a:p>
            <a:r>
              <a:rPr lang="it-IT"/>
              <a:t>Fare clic per modificare lo stile del titolo dello schema</a:t>
            </a:r>
            <a:endParaRPr lang="fr-FR"/>
          </a:p>
        </p:txBody>
      </p:sp>
      <p:sp>
        <p:nvSpPr>
          <p:cNvPr id="3" name="Espace réservé du texte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Espace réservé de la date 3"/>
          <p:cNvSpPr>
            <a:spLocks noGrp="1"/>
          </p:cNvSpPr>
          <p:nvPr>
            <p:ph type="dt" sz="half" idx="10"/>
          </p:nvPr>
        </p:nvSpPr>
        <p:spPr/>
        <p:txBody>
          <a:bodyPr/>
          <a:lstStyle/>
          <a:p>
            <a:fld id="{63AC8462-985F-7C47-AFF0-8D5A90BDE986}" type="datetime1">
              <a:rPr lang="fr-FR" smtClean="0"/>
              <a:t>26/06/2025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0C45FDB-A281-2F4E-8999-F05EC7B0086D}" type="slidenum">
              <a:rPr lang="fr-FR" smtClean="0"/>
              <a:t>‹N›</a:t>
            </a:fld>
            <a:endParaRPr lang="fr-FR"/>
          </a:p>
        </p:txBody>
      </p:sp>
    </p:spTree>
    <p:extLst>
      <p:ext uri="{BB962C8B-B14F-4D97-AF65-F5344CB8AC3E}">
        <p14:creationId xmlns:p14="http://schemas.microsoft.com/office/powerpoint/2010/main" val="24076582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it-IT"/>
              <a:t>Fare clic per modificare lo stile del titolo dello schema</a:t>
            </a:r>
            <a:endParaRPr lang="fr-FR"/>
          </a:p>
        </p:txBody>
      </p:sp>
      <p:sp>
        <p:nvSpPr>
          <p:cNvPr id="3" name="Espace réservé du contenu 2"/>
          <p:cNvSpPr>
            <a:spLocks noGrp="1"/>
          </p:cNvSpPr>
          <p:nvPr>
            <p:ph sz="half" idx="1"/>
          </p:nvPr>
        </p:nvSpPr>
        <p:spPr>
          <a:xfrm>
            <a:off x="609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fr-FR"/>
          </a:p>
        </p:txBody>
      </p:sp>
      <p:sp>
        <p:nvSpPr>
          <p:cNvPr id="4" name="Espace réservé du contenu 3"/>
          <p:cNvSpPr>
            <a:spLocks noGrp="1"/>
          </p:cNvSpPr>
          <p:nvPr>
            <p:ph sz="half" idx="2"/>
          </p:nvPr>
        </p:nvSpPr>
        <p:spPr>
          <a:xfrm>
            <a:off x="6197600" y="1600201"/>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fr-FR"/>
          </a:p>
        </p:txBody>
      </p:sp>
      <p:sp>
        <p:nvSpPr>
          <p:cNvPr id="5" name="Espace réservé de la date 4"/>
          <p:cNvSpPr>
            <a:spLocks noGrp="1"/>
          </p:cNvSpPr>
          <p:nvPr>
            <p:ph type="dt" sz="half" idx="10"/>
          </p:nvPr>
        </p:nvSpPr>
        <p:spPr/>
        <p:txBody>
          <a:bodyPr/>
          <a:lstStyle/>
          <a:p>
            <a:fld id="{43617331-83F4-0B48-A9B9-129A76D45B9D}" type="datetime1">
              <a:rPr lang="fr-FR" smtClean="0"/>
              <a:t>26/06/2025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0C45FDB-A281-2F4E-8999-F05EC7B0086D}" type="slidenum">
              <a:rPr lang="fr-FR" smtClean="0"/>
              <a:t>‹N›</a:t>
            </a:fld>
            <a:endParaRPr lang="fr-FR"/>
          </a:p>
        </p:txBody>
      </p:sp>
    </p:spTree>
    <p:extLst>
      <p:ext uri="{BB962C8B-B14F-4D97-AF65-F5344CB8AC3E}">
        <p14:creationId xmlns:p14="http://schemas.microsoft.com/office/powerpoint/2010/main" val="373381312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defRPr/>
            </a:lvl1pPr>
          </a:lstStyle>
          <a:p>
            <a:r>
              <a:rPr lang="it-IT"/>
              <a:t>Fare clic per modificare lo stile del titolo dello schema</a:t>
            </a:r>
            <a:endParaRPr lang="fr-FR"/>
          </a:p>
        </p:txBody>
      </p:sp>
      <p:sp>
        <p:nvSpPr>
          <p:cNvPr id="3" name="Espace réservé du texte 2"/>
          <p:cNvSpPr>
            <a:spLocks noGrp="1"/>
          </p:cNvSpPr>
          <p:nvPr>
            <p:ph type="body" idx="1"/>
          </p:nvPr>
        </p:nvSpPr>
        <p:spPr>
          <a:xfrm>
            <a:off x="609600" y="1535113"/>
            <a:ext cx="5386917"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Espace réservé du contenu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fr-FR"/>
          </a:p>
        </p:txBody>
      </p:sp>
      <p:sp>
        <p:nvSpPr>
          <p:cNvPr id="5" name="Espace réservé du texte 4"/>
          <p:cNvSpPr>
            <a:spLocks noGrp="1"/>
          </p:cNvSpPr>
          <p:nvPr>
            <p:ph type="body" sz="quarter" idx="3"/>
          </p:nvPr>
        </p:nvSpPr>
        <p:spPr>
          <a:xfrm>
            <a:off x="6193368" y="1535113"/>
            <a:ext cx="5389033"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Espace réservé du contenu 5"/>
          <p:cNvSpPr>
            <a:spLocks noGrp="1"/>
          </p:cNvSpPr>
          <p:nvPr>
            <p:ph sz="quarter" idx="4"/>
          </p:nvPr>
        </p:nvSpPr>
        <p:spPr>
          <a:xfrm>
            <a:off x="6193368"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fr-FR"/>
          </a:p>
        </p:txBody>
      </p:sp>
      <p:sp>
        <p:nvSpPr>
          <p:cNvPr id="7" name="Espace réservé de la date 6"/>
          <p:cNvSpPr>
            <a:spLocks noGrp="1"/>
          </p:cNvSpPr>
          <p:nvPr>
            <p:ph type="dt" sz="half" idx="10"/>
          </p:nvPr>
        </p:nvSpPr>
        <p:spPr/>
        <p:txBody>
          <a:bodyPr/>
          <a:lstStyle/>
          <a:p>
            <a:fld id="{D0DFB6DF-556D-954A-A152-378ADCE01EE6}" type="datetime1">
              <a:rPr lang="fr-FR" smtClean="0"/>
              <a:t>26/06/2025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10C45FDB-A281-2F4E-8999-F05EC7B0086D}" type="slidenum">
              <a:rPr lang="fr-FR" smtClean="0"/>
              <a:t>‹N›</a:t>
            </a:fld>
            <a:endParaRPr lang="fr-FR"/>
          </a:p>
        </p:txBody>
      </p:sp>
    </p:spTree>
    <p:extLst>
      <p:ext uri="{BB962C8B-B14F-4D97-AF65-F5344CB8AC3E}">
        <p14:creationId xmlns:p14="http://schemas.microsoft.com/office/powerpoint/2010/main" val="25855624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it-IT"/>
              <a:t>Fare clic per modificare lo stile del titolo dello schema</a:t>
            </a:r>
            <a:endParaRPr lang="fr-FR"/>
          </a:p>
        </p:txBody>
      </p:sp>
      <p:sp>
        <p:nvSpPr>
          <p:cNvPr id="3" name="Espace réservé de la date 2"/>
          <p:cNvSpPr>
            <a:spLocks noGrp="1"/>
          </p:cNvSpPr>
          <p:nvPr>
            <p:ph type="dt" sz="half" idx="10"/>
          </p:nvPr>
        </p:nvSpPr>
        <p:spPr/>
        <p:txBody>
          <a:bodyPr/>
          <a:lstStyle/>
          <a:p>
            <a:fld id="{E76C5C89-ABCF-B846-AC3F-29ED90B3A86A}" type="datetime1">
              <a:rPr lang="fr-FR" smtClean="0"/>
              <a:t>26/06/2025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10C45FDB-A281-2F4E-8999-F05EC7B0086D}" type="slidenum">
              <a:rPr lang="fr-FR" smtClean="0"/>
              <a:t>‹N›</a:t>
            </a:fld>
            <a:endParaRPr lang="fr-FR"/>
          </a:p>
        </p:txBody>
      </p:sp>
    </p:spTree>
    <p:extLst>
      <p:ext uri="{BB962C8B-B14F-4D97-AF65-F5344CB8AC3E}">
        <p14:creationId xmlns:p14="http://schemas.microsoft.com/office/powerpoint/2010/main" val="151143158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97F3BC3C-8972-E642-A456-6D2989628AC6}" type="datetime1">
              <a:rPr lang="fr-FR" smtClean="0"/>
              <a:t>26/06/2025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10C45FDB-A281-2F4E-8999-F05EC7B0086D}" type="slidenum">
              <a:rPr lang="fr-FR" smtClean="0"/>
              <a:t>‹N›</a:t>
            </a:fld>
            <a:endParaRPr lang="fr-FR"/>
          </a:p>
        </p:txBody>
      </p:sp>
    </p:spTree>
    <p:extLst>
      <p:ext uri="{BB962C8B-B14F-4D97-AF65-F5344CB8AC3E}">
        <p14:creationId xmlns:p14="http://schemas.microsoft.com/office/powerpoint/2010/main" val="2036284539"/>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609601" y="273050"/>
            <a:ext cx="4011084" cy="1162050"/>
          </a:xfrm>
        </p:spPr>
        <p:txBody>
          <a:bodyPr anchor="b"/>
          <a:lstStyle>
            <a:lvl1pPr algn="l">
              <a:defRPr sz="2000" b="1"/>
            </a:lvl1pPr>
          </a:lstStyle>
          <a:p>
            <a:r>
              <a:rPr lang="it-IT"/>
              <a:t>Fare clic per modificare lo stile del titolo dello schema</a:t>
            </a:r>
            <a:endParaRPr lang="fr-FR"/>
          </a:p>
        </p:txBody>
      </p:sp>
      <p:sp>
        <p:nvSpPr>
          <p:cNvPr id="3" name="Espace réservé du contenu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fr-FR"/>
          </a:p>
        </p:txBody>
      </p:sp>
      <p:sp>
        <p:nvSpPr>
          <p:cNvPr id="4" name="Espace réservé du texte 3"/>
          <p:cNvSpPr>
            <a:spLocks noGrp="1"/>
          </p:cNvSpPr>
          <p:nvPr>
            <p:ph type="body" sz="half" idx="2"/>
          </p:nvPr>
        </p:nvSpPr>
        <p:spPr>
          <a:xfrm>
            <a:off x="609601" y="1435101"/>
            <a:ext cx="4011084"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Espace réservé de la date 4"/>
          <p:cNvSpPr>
            <a:spLocks noGrp="1"/>
          </p:cNvSpPr>
          <p:nvPr>
            <p:ph type="dt" sz="half" idx="10"/>
          </p:nvPr>
        </p:nvSpPr>
        <p:spPr/>
        <p:txBody>
          <a:bodyPr/>
          <a:lstStyle/>
          <a:p>
            <a:fld id="{CF082600-A327-FA47-B6EE-BA595172FD1A}" type="datetime1">
              <a:rPr lang="fr-FR" smtClean="0"/>
              <a:t>26/06/2025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0C45FDB-A281-2F4E-8999-F05EC7B0086D}" type="slidenum">
              <a:rPr lang="fr-FR" smtClean="0"/>
              <a:t>‹N›</a:t>
            </a:fld>
            <a:endParaRPr lang="fr-FR"/>
          </a:p>
        </p:txBody>
      </p:sp>
    </p:spTree>
    <p:extLst>
      <p:ext uri="{BB962C8B-B14F-4D97-AF65-F5344CB8AC3E}">
        <p14:creationId xmlns:p14="http://schemas.microsoft.com/office/powerpoint/2010/main" val="6613241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B379F8-B5E1-C8B9-AD65-6BEB9CCC1D2B}"/>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contenuto 2">
            <a:extLst>
              <a:ext uri="{FF2B5EF4-FFF2-40B4-BE49-F238E27FC236}">
                <a16:creationId xmlns:a16="http://schemas.microsoft.com/office/drawing/2014/main" id="{D57732E0-2C94-35D4-CCAA-583EB496B5B3}"/>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96698485-5E44-6CDF-30CA-A67353B12FEC}"/>
              </a:ext>
            </a:extLst>
          </p:cNvPr>
          <p:cNvSpPr>
            <a:spLocks noGrp="1"/>
          </p:cNvSpPr>
          <p:nvPr>
            <p:ph type="dt" sz="half" idx="10"/>
          </p:nvPr>
        </p:nvSpPr>
        <p:spPr/>
        <p:txBody>
          <a:bodyPr/>
          <a:lstStyle/>
          <a:p>
            <a:fld id="{7EB149CF-782E-48FA-A366-A757FFFDAAD7}" type="datetime1">
              <a:rPr lang="en-US" smtClean="0"/>
              <a:t>6/26/2025</a:t>
            </a:fld>
            <a:endParaRPr lang="en-US"/>
          </a:p>
        </p:txBody>
      </p:sp>
      <p:sp>
        <p:nvSpPr>
          <p:cNvPr id="5" name="Segnaposto piè di pagina 4">
            <a:extLst>
              <a:ext uri="{FF2B5EF4-FFF2-40B4-BE49-F238E27FC236}">
                <a16:creationId xmlns:a16="http://schemas.microsoft.com/office/drawing/2014/main" id="{C2DA3D05-0E54-042A-3620-859F17F025FB}"/>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5BB3F73E-9DF2-8B12-EB83-0ABFED37F050}"/>
              </a:ext>
            </a:extLst>
          </p:cNvPr>
          <p:cNvSpPr>
            <a:spLocks noGrp="1"/>
          </p:cNvSpPr>
          <p:nvPr>
            <p:ph type="sldNum" sz="quarter" idx="12"/>
          </p:nvPr>
        </p:nvSpPr>
        <p:spPr/>
        <p:txBody>
          <a:bodyPr/>
          <a:lstStyle/>
          <a:p>
            <a:fld id="{817DC915-659A-46A0-9C28-5219C64CED7E}" type="slidenum">
              <a:rPr lang="en-US" smtClean="0"/>
              <a:t>‹N›</a:t>
            </a:fld>
            <a:endParaRPr lang="en-US"/>
          </a:p>
        </p:txBody>
      </p:sp>
    </p:spTree>
    <p:extLst>
      <p:ext uri="{BB962C8B-B14F-4D97-AF65-F5344CB8AC3E}">
        <p14:creationId xmlns:p14="http://schemas.microsoft.com/office/powerpoint/2010/main" val="191414841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2389717" y="4800600"/>
            <a:ext cx="7315200" cy="566738"/>
          </a:xfrm>
        </p:spPr>
        <p:txBody>
          <a:bodyPr anchor="b"/>
          <a:lstStyle>
            <a:lvl1pPr algn="l">
              <a:defRPr sz="2000" b="1"/>
            </a:lvl1pPr>
          </a:lstStyle>
          <a:p>
            <a:r>
              <a:rPr lang="it-IT"/>
              <a:t>Fare clic per modificare lo stile del titolo dello schema</a:t>
            </a:r>
            <a:endParaRPr lang="fr-FR"/>
          </a:p>
        </p:txBody>
      </p:sp>
      <p:sp>
        <p:nvSpPr>
          <p:cNvPr id="3" name="Espace réservé pour une image  2"/>
          <p:cNvSpPr>
            <a:spLocks noGrp="1"/>
          </p:cNvSpPr>
          <p:nvPr>
            <p:ph type="pic" idx="1"/>
          </p:nvPr>
        </p:nvSpPr>
        <p:spPr>
          <a:xfrm>
            <a:off x="2389717" y="612775"/>
            <a:ext cx="73152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fr-FR" dirty="0"/>
          </a:p>
        </p:txBody>
      </p:sp>
      <p:sp>
        <p:nvSpPr>
          <p:cNvPr id="4" name="Espace réservé du texte 3"/>
          <p:cNvSpPr>
            <a:spLocks noGrp="1"/>
          </p:cNvSpPr>
          <p:nvPr>
            <p:ph type="body" sz="half" idx="2"/>
          </p:nvPr>
        </p:nvSpPr>
        <p:spPr>
          <a:xfrm>
            <a:off x="2389717" y="5367338"/>
            <a:ext cx="73152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Espace réservé de la date 4"/>
          <p:cNvSpPr>
            <a:spLocks noGrp="1"/>
          </p:cNvSpPr>
          <p:nvPr>
            <p:ph type="dt" sz="half" idx="10"/>
          </p:nvPr>
        </p:nvSpPr>
        <p:spPr/>
        <p:txBody>
          <a:bodyPr/>
          <a:lstStyle/>
          <a:p>
            <a:fld id="{056BE345-93AE-3441-ADF5-4DC417CF8155}" type="datetime1">
              <a:rPr lang="fr-FR" smtClean="0"/>
              <a:t>26/06/2025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10C45FDB-A281-2F4E-8999-F05EC7B0086D}" type="slidenum">
              <a:rPr lang="fr-FR" smtClean="0"/>
              <a:t>‹N›</a:t>
            </a:fld>
            <a:endParaRPr lang="fr-FR"/>
          </a:p>
        </p:txBody>
      </p:sp>
    </p:spTree>
    <p:extLst>
      <p:ext uri="{BB962C8B-B14F-4D97-AF65-F5344CB8AC3E}">
        <p14:creationId xmlns:p14="http://schemas.microsoft.com/office/powerpoint/2010/main" val="103687810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it-IT"/>
              <a:t>Fare clic per modificare lo stile del titolo dello schema</a:t>
            </a:r>
            <a:endParaRPr lang="fr-FR"/>
          </a:p>
        </p:txBody>
      </p:sp>
      <p:sp>
        <p:nvSpPr>
          <p:cNvPr id="3" name="Espace réservé du texte vertical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fr-FR"/>
          </a:p>
        </p:txBody>
      </p:sp>
      <p:sp>
        <p:nvSpPr>
          <p:cNvPr id="4" name="Espace réservé de la date 3"/>
          <p:cNvSpPr>
            <a:spLocks noGrp="1"/>
          </p:cNvSpPr>
          <p:nvPr>
            <p:ph type="dt" sz="half" idx="10"/>
          </p:nvPr>
        </p:nvSpPr>
        <p:spPr/>
        <p:txBody>
          <a:bodyPr/>
          <a:lstStyle/>
          <a:p>
            <a:fld id="{4401D8CF-6DBC-094A-8CDB-FD38C0A00BE6}" type="datetime1">
              <a:rPr lang="fr-FR" smtClean="0"/>
              <a:t>26/06/2025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0C45FDB-A281-2F4E-8999-F05EC7B0086D}" type="slidenum">
              <a:rPr lang="fr-FR" smtClean="0"/>
              <a:t>‹N›</a:t>
            </a:fld>
            <a:endParaRPr lang="fr-FR"/>
          </a:p>
        </p:txBody>
      </p:sp>
    </p:spTree>
    <p:extLst>
      <p:ext uri="{BB962C8B-B14F-4D97-AF65-F5344CB8AC3E}">
        <p14:creationId xmlns:p14="http://schemas.microsoft.com/office/powerpoint/2010/main" val="85008171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839200" y="274639"/>
            <a:ext cx="2743200" cy="5851525"/>
          </a:xfrm>
        </p:spPr>
        <p:txBody>
          <a:bodyPr vert="eaVert"/>
          <a:lstStyle/>
          <a:p>
            <a:r>
              <a:rPr lang="it-IT"/>
              <a:t>Fare clic per modificare lo stile del titolo dello schema</a:t>
            </a:r>
            <a:endParaRPr lang="fr-FR"/>
          </a:p>
        </p:txBody>
      </p:sp>
      <p:sp>
        <p:nvSpPr>
          <p:cNvPr id="3" name="Espace réservé du texte vertical 2"/>
          <p:cNvSpPr>
            <a:spLocks noGrp="1"/>
          </p:cNvSpPr>
          <p:nvPr>
            <p:ph type="body" orient="vert" idx="1"/>
          </p:nvPr>
        </p:nvSpPr>
        <p:spPr>
          <a:xfrm>
            <a:off x="609600" y="274639"/>
            <a:ext cx="8026400" cy="5851525"/>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fr-FR"/>
          </a:p>
        </p:txBody>
      </p:sp>
      <p:sp>
        <p:nvSpPr>
          <p:cNvPr id="4" name="Espace réservé de la date 3"/>
          <p:cNvSpPr>
            <a:spLocks noGrp="1"/>
          </p:cNvSpPr>
          <p:nvPr>
            <p:ph type="dt" sz="half" idx="10"/>
          </p:nvPr>
        </p:nvSpPr>
        <p:spPr/>
        <p:txBody>
          <a:bodyPr/>
          <a:lstStyle/>
          <a:p>
            <a:fld id="{E58C5F32-944F-AC47-886C-4DDBCF04F9DB}" type="datetime1">
              <a:rPr lang="fr-FR" smtClean="0"/>
              <a:t>26/06/2025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10C45FDB-A281-2F4E-8999-F05EC7B0086D}" type="slidenum">
              <a:rPr lang="fr-FR" smtClean="0"/>
              <a:t>‹N›</a:t>
            </a:fld>
            <a:endParaRPr lang="fr-FR"/>
          </a:p>
        </p:txBody>
      </p:sp>
    </p:spTree>
    <p:extLst>
      <p:ext uri="{BB962C8B-B14F-4D97-AF65-F5344CB8AC3E}">
        <p14:creationId xmlns:p14="http://schemas.microsoft.com/office/powerpoint/2010/main" val="228034169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DEACF1D-6F79-1C58-D05D-DB541398CCF6}"/>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endParaRPr lang="en-US"/>
          </a:p>
        </p:txBody>
      </p:sp>
      <p:sp>
        <p:nvSpPr>
          <p:cNvPr id="3" name="Segnaposto testo 2">
            <a:extLst>
              <a:ext uri="{FF2B5EF4-FFF2-40B4-BE49-F238E27FC236}">
                <a16:creationId xmlns:a16="http://schemas.microsoft.com/office/drawing/2014/main" id="{AD283746-8925-B7C6-BC5C-2A80D4A37927}"/>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3B3860DC-FF6F-46BF-33CE-C13AE00FFE7C}"/>
              </a:ext>
            </a:extLst>
          </p:cNvPr>
          <p:cNvSpPr>
            <a:spLocks noGrp="1"/>
          </p:cNvSpPr>
          <p:nvPr>
            <p:ph type="dt" sz="half" idx="10"/>
          </p:nvPr>
        </p:nvSpPr>
        <p:spPr/>
        <p:txBody>
          <a:bodyPr/>
          <a:lstStyle/>
          <a:p>
            <a:fld id="{55B80A54-5CE4-446E-AB12-598EB48A8A6A}" type="datetime1">
              <a:rPr lang="en-US" smtClean="0"/>
              <a:t>6/26/2025</a:t>
            </a:fld>
            <a:endParaRPr lang="en-US"/>
          </a:p>
        </p:txBody>
      </p:sp>
      <p:sp>
        <p:nvSpPr>
          <p:cNvPr id="5" name="Segnaposto piè di pagina 4">
            <a:extLst>
              <a:ext uri="{FF2B5EF4-FFF2-40B4-BE49-F238E27FC236}">
                <a16:creationId xmlns:a16="http://schemas.microsoft.com/office/drawing/2014/main" id="{6A2E4B4E-E7B3-E0A4-D778-8A65B313B190}"/>
              </a:ext>
            </a:extLst>
          </p:cNvPr>
          <p:cNvSpPr>
            <a:spLocks noGrp="1"/>
          </p:cNvSpPr>
          <p:nvPr>
            <p:ph type="ftr" sz="quarter" idx="11"/>
          </p:nvPr>
        </p:nvSpPr>
        <p:spPr/>
        <p:txBody>
          <a:bodyPr/>
          <a:lstStyle/>
          <a:p>
            <a:endParaRPr lang="en-US"/>
          </a:p>
        </p:txBody>
      </p:sp>
      <p:sp>
        <p:nvSpPr>
          <p:cNvPr id="6" name="Segnaposto numero diapositiva 5">
            <a:extLst>
              <a:ext uri="{FF2B5EF4-FFF2-40B4-BE49-F238E27FC236}">
                <a16:creationId xmlns:a16="http://schemas.microsoft.com/office/drawing/2014/main" id="{75D83CA0-AC43-2E17-AE31-AF507316568B}"/>
              </a:ext>
            </a:extLst>
          </p:cNvPr>
          <p:cNvSpPr>
            <a:spLocks noGrp="1"/>
          </p:cNvSpPr>
          <p:nvPr>
            <p:ph type="sldNum" sz="quarter" idx="12"/>
          </p:nvPr>
        </p:nvSpPr>
        <p:spPr/>
        <p:txBody>
          <a:bodyPr/>
          <a:lstStyle/>
          <a:p>
            <a:fld id="{817DC915-659A-46A0-9C28-5219C64CED7E}" type="slidenum">
              <a:rPr lang="en-US" smtClean="0"/>
              <a:t>‹N›</a:t>
            </a:fld>
            <a:endParaRPr lang="en-US"/>
          </a:p>
        </p:txBody>
      </p:sp>
    </p:spTree>
    <p:extLst>
      <p:ext uri="{BB962C8B-B14F-4D97-AF65-F5344CB8AC3E}">
        <p14:creationId xmlns:p14="http://schemas.microsoft.com/office/powerpoint/2010/main" val="403015722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C1847AA-C021-9C5B-8387-499789F49FFE}"/>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contenuto 2">
            <a:extLst>
              <a:ext uri="{FF2B5EF4-FFF2-40B4-BE49-F238E27FC236}">
                <a16:creationId xmlns:a16="http://schemas.microsoft.com/office/drawing/2014/main" id="{15A810D6-FD5B-FA0E-2E59-3800D0410AF2}"/>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contenuto 3">
            <a:extLst>
              <a:ext uri="{FF2B5EF4-FFF2-40B4-BE49-F238E27FC236}">
                <a16:creationId xmlns:a16="http://schemas.microsoft.com/office/drawing/2014/main" id="{146F36F8-D578-51BF-A52B-6670BEBAD426}"/>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data 4">
            <a:extLst>
              <a:ext uri="{FF2B5EF4-FFF2-40B4-BE49-F238E27FC236}">
                <a16:creationId xmlns:a16="http://schemas.microsoft.com/office/drawing/2014/main" id="{50E401BF-7203-C8F1-802B-862D08F0A7EB}"/>
              </a:ext>
            </a:extLst>
          </p:cNvPr>
          <p:cNvSpPr>
            <a:spLocks noGrp="1"/>
          </p:cNvSpPr>
          <p:nvPr>
            <p:ph type="dt" sz="half" idx="10"/>
          </p:nvPr>
        </p:nvSpPr>
        <p:spPr/>
        <p:txBody>
          <a:bodyPr/>
          <a:lstStyle/>
          <a:p>
            <a:fld id="{384B9C2E-6DAF-4A15-9314-19BC6B849FF6}" type="datetime1">
              <a:rPr lang="en-US" smtClean="0"/>
              <a:t>6/26/2025</a:t>
            </a:fld>
            <a:endParaRPr lang="en-US"/>
          </a:p>
        </p:txBody>
      </p:sp>
      <p:sp>
        <p:nvSpPr>
          <p:cNvPr id="6" name="Segnaposto piè di pagina 5">
            <a:extLst>
              <a:ext uri="{FF2B5EF4-FFF2-40B4-BE49-F238E27FC236}">
                <a16:creationId xmlns:a16="http://schemas.microsoft.com/office/drawing/2014/main" id="{229D1903-E33F-3300-EF8A-AF4EE8043D56}"/>
              </a:ext>
            </a:extLst>
          </p:cNvPr>
          <p:cNvSpPr>
            <a:spLocks noGrp="1"/>
          </p:cNvSpPr>
          <p:nvPr>
            <p:ph type="ftr" sz="quarter" idx="11"/>
          </p:nvPr>
        </p:nvSpPr>
        <p:spPr/>
        <p:txBody>
          <a:bodyPr/>
          <a:lstStyle/>
          <a:p>
            <a:endParaRPr lang="en-US"/>
          </a:p>
        </p:txBody>
      </p:sp>
      <p:sp>
        <p:nvSpPr>
          <p:cNvPr id="7" name="Segnaposto numero diapositiva 6">
            <a:extLst>
              <a:ext uri="{FF2B5EF4-FFF2-40B4-BE49-F238E27FC236}">
                <a16:creationId xmlns:a16="http://schemas.microsoft.com/office/drawing/2014/main" id="{ADA7A84D-2850-2818-6E9F-71F016E25385}"/>
              </a:ext>
            </a:extLst>
          </p:cNvPr>
          <p:cNvSpPr>
            <a:spLocks noGrp="1"/>
          </p:cNvSpPr>
          <p:nvPr>
            <p:ph type="sldNum" sz="quarter" idx="12"/>
          </p:nvPr>
        </p:nvSpPr>
        <p:spPr/>
        <p:txBody>
          <a:bodyPr/>
          <a:lstStyle/>
          <a:p>
            <a:fld id="{817DC915-659A-46A0-9C28-5219C64CED7E}" type="slidenum">
              <a:rPr lang="en-US" smtClean="0"/>
              <a:t>‹N›</a:t>
            </a:fld>
            <a:endParaRPr lang="en-US"/>
          </a:p>
        </p:txBody>
      </p:sp>
    </p:spTree>
    <p:extLst>
      <p:ext uri="{BB962C8B-B14F-4D97-AF65-F5344CB8AC3E}">
        <p14:creationId xmlns:p14="http://schemas.microsoft.com/office/powerpoint/2010/main" val="4227652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3280046-7CB6-2CE3-6D54-140F9C11493A}"/>
              </a:ext>
            </a:extLst>
          </p:cNvPr>
          <p:cNvSpPr>
            <a:spLocks noGrp="1"/>
          </p:cNvSpPr>
          <p:nvPr>
            <p:ph type="title"/>
          </p:nvPr>
        </p:nvSpPr>
        <p:spPr>
          <a:xfrm>
            <a:off x="839788" y="365125"/>
            <a:ext cx="10515600" cy="1325563"/>
          </a:xfrm>
        </p:spPr>
        <p:txBody>
          <a:bodyPr/>
          <a:lstStyle/>
          <a:p>
            <a:r>
              <a:rPr lang="it-IT"/>
              <a:t>Fare clic per modificare lo stile del titolo dello schema</a:t>
            </a:r>
            <a:endParaRPr lang="en-US"/>
          </a:p>
        </p:txBody>
      </p:sp>
      <p:sp>
        <p:nvSpPr>
          <p:cNvPr id="3" name="Segnaposto testo 2">
            <a:extLst>
              <a:ext uri="{FF2B5EF4-FFF2-40B4-BE49-F238E27FC236}">
                <a16:creationId xmlns:a16="http://schemas.microsoft.com/office/drawing/2014/main" id="{E8B8444B-96D3-B26D-0CF5-0A818405758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40E5C48D-ED9F-C372-2FE1-5A8D6B9B7B08}"/>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5" name="Segnaposto testo 4">
            <a:extLst>
              <a:ext uri="{FF2B5EF4-FFF2-40B4-BE49-F238E27FC236}">
                <a16:creationId xmlns:a16="http://schemas.microsoft.com/office/drawing/2014/main" id="{9D706EBF-B739-9C6B-4BD7-FCBB885905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CDA7D6C1-CEDA-041E-0F5B-FD9D89CD4DC2}"/>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7" name="Segnaposto data 6">
            <a:extLst>
              <a:ext uri="{FF2B5EF4-FFF2-40B4-BE49-F238E27FC236}">
                <a16:creationId xmlns:a16="http://schemas.microsoft.com/office/drawing/2014/main" id="{E61945CB-3080-EDCC-73EF-65EEEEBA3357}"/>
              </a:ext>
            </a:extLst>
          </p:cNvPr>
          <p:cNvSpPr>
            <a:spLocks noGrp="1"/>
          </p:cNvSpPr>
          <p:nvPr>
            <p:ph type="dt" sz="half" idx="10"/>
          </p:nvPr>
        </p:nvSpPr>
        <p:spPr/>
        <p:txBody>
          <a:bodyPr/>
          <a:lstStyle/>
          <a:p>
            <a:fld id="{643D1013-1C1D-46F4-AC2B-1087FC069DC0}" type="datetime1">
              <a:rPr lang="en-US" smtClean="0"/>
              <a:t>6/26/2025</a:t>
            </a:fld>
            <a:endParaRPr lang="en-US"/>
          </a:p>
        </p:txBody>
      </p:sp>
      <p:sp>
        <p:nvSpPr>
          <p:cNvPr id="8" name="Segnaposto piè di pagina 7">
            <a:extLst>
              <a:ext uri="{FF2B5EF4-FFF2-40B4-BE49-F238E27FC236}">
                <a16:creationId xmlns:a16="http://schemas.microsoft.com/office/drawing/2014/main" id="{701618BA-34C7-3D80-79BC-61F63B49F3C8}"/>
              </a:ext>
            </a:extLst>
          </p:cNvPr>
          <p:cNvSpPr>
            <a:spLocks noGrp="1"/>
          </p:cNvSpPr>
          <p:nvPr>
            <p:ph type="ftr" sz="quarter" idx="11"/>
          </p:nvPr>
        </p:nvSpPr>
        <p:spPr/>
        <p:txBody>
          <a:bodyPr/>
          <a:lstStyle/>
          <a:p>
            <a:endParaRPr lang="en-US"/>
          </a:p>
        </p:txBody>
      </p:sp>
      <p:sp>
        <p:nvSpPr>
          <p:cNvPr id="9" name="Segnaposto numero diapositiva 8">
            <a:extLst>
              <a:ext uri="{FF2B5EF4-FFF2-40B4-BE49-F238E27FC236}">
                <a16:creationId xmlns:a16="http://schemas.microsoft.com/office/drawing/2014/main" id="{DFF61607-1E94-88CA-BBD0-EF69735524EB}"/>
              </a:ext>
            </a:extLst>
          </p:cNvPr>
          <p:cNvSpPr>
            <a:spLocks noGrp="1"/>
          </p:cNvSpPr>
          <p:nvPr>
            <p:ph type="sldNum" sz="quarter" idx="12"/>
          </p:nvPr>
        </p:nvSpPr>
        <p:spPr/>
        <p:txBody>
          <a:bodyPr/>
          <a:lstStyle/>
          <a:p>
            <a:fld id="{817DC915-659A-46A0-9C28-5219C64CED7E}" type="slidenum">
              <a:rPr lang="en-US" smtClean="0"/>
              <a:t>‹N›</a:t>
            </a:fld>
            <a:endParaRPr lang="en-US"/>
          </a:p>
        </p:txBody>
      </p:sp>
    </p:spTree>
    <p:extLst>
      <p:ext uri="{BB962C8B-B14F-4D97-AF65-F5344CB8AC3E}">
        <p14:creationId xmlns:p14="http://schemas.microsoft.com/office/powerpoint/2010/main" val="40595965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7C34F29-FD38-3FAC-5336-C4EAF7C89510}"/>
              </a:ext>
            </a:extLst>
          </p:cNvPr>
          <p:cNvSpPr>
            <a:spLocks noGrp="1"/>
          </p:cNvSpPr>
          <p:nvPr>
            <p:ph type="title"/>
          </p:nvPr>
        </p:nvSpPr>
        <p:spPr/>
        <p:txBody>
          <a:bodyPr/>
          <a:lstStyle/>
          <a:p>
            <a:r>
              <a:rPr lang="it-IT"/>
              <a:t>Fare clic per modificare lo stile del titolo dello schema</a:t>
            </a:r>
            <a:endParaRPr lang="en-US"/>
          </a:p>
        </p:txBody>
      </p:sp>
      <p:sp>
        <p:nvSpPr>
          <p:cNvPr id="3" name="Segnaposto data 2">
            <a:extLst>
              <a:ext uri="{FF2B5EF4-FFF2-40B4-BE49-F238E27FC236}">
                <a16:creationId xmlns:a16="http://schemas.microsoft.com/office/drawing/2014/main" id="{FD443D60-0A2D-5E59-91F8-C6E65D02EB2E}"/>
              </a:ext>
            </a:extLst>
          </p:cNvPr>
          <p:cNvSpPr>
            <a:spLocks noGrp="1"/>
          </p:cNvSpPr>
          <p:nvPr>
            <p:ph type="dt" sz="half" idx="10"/>
          </p:nvPr>
        </p:nvSpPr>
        <p:spPr/>
        <p:txBody>
          <a:bodyPr/>
          <a:lstStyle/>
          <a:p>
            <a:fld id="{AA559701-9EBD-44D9-858C-E91DBB585039}" type="datetime1">
              <a:rPr lang="en-US" smtClean="0"/>
              <a:t>6/26/2025</a:t>
            </a:fld>
            <a:endParaRPr lang="en-US"/>
          </a:p>
        </p:txBody>
      </p:sp>
      <p:sp>
        <p:nvSpPr>
          <p:cNvPr id="4" name="Segnaposto piè di pagina 3">
            <a:extLst>
              <a:ext uri="{FF2B5EF4-FFF2-40B4-BE49-F238E27FC236}">
                <a16:creationId xmlns:a16="http://schemas.microsoft.com/office/drawing/2014/main" id="{B8BDB702-28D8-DFCC-4F55-D536058023F9}"/>
              </a:ext>
            </a:extLst>
          </p:cNvPr>
          <p:cNvSpPr>
            <a:spLocks noGrp="1"/>
          </p:cNvSpPr>
          <p:nvPr>
            <p:ph type="ftr" sz="quarter" idx="11"/>
          </p:nvPr>
        </p:nvSpPr>
        <p:spPr/>
        <p:txBody>
          <a:bodyPr/>
          <a:lstStyle/>
          <a:p>
            <a:endParaRPr lang="en-US"/>
          </a:p>
        </p:txBody>
      </p:sp>
      <p:sp>
        <p:nvSpPr>
          <p:cNvPr id="5" name="Segnaposto numero diapositiva 4">
            <a:extLst>
              <a:ext uri="{FF2B5EF4-FFF2-40B4-BE49-F238E27FC236}">
                <a16:creationId xmlns:a16="http://schemas.microsoft.com/office/drawing/2014/main" id="{6B5E78A8-8640-891C-DFEC-D3A7B4659EF3}"/>
              </a:ext>
            </a:extLst>
          </p:cNvPr>
          <p:cNvSpPr>
            <a:spLocks noGrp="1"/>
          </p:cNvSpPr>
          <p:nvPr>
            <p:ph type="sldNum" sz="quarter" idx="12"/>
          </p:nvPr>
        </p:nvSpPr>
        <p:spPr/>
        <p:txBody>
          <a:bodyPr/>
          <a:lstStyle/>
          <a:p>
            <a:fld id="{817DC915-659A-46A0-9C28-5219C64CED7E}" type="slidenum">
              <a:rPr lang="en-US" smtClean="0"/>
              <a:t>‹N›</a:t>
            </a:fld>
            <a:endParaRPr lang="en-US"/>
          </a:p>
        </p:txBody>
      </p:sp>
    </p:spTree>
    <p:extLst>
      <p:ext uri="{BB962C8B-B14F-4D97-AF65-F5344CB8AC3E}">
        <p14:creationId xmlns:p14="http://schemas.microsoft.com/office/powerpoint/2010/main" val="113866899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E31F63AB-1CD4-895C-2F22-5DC2B70F3BFA}"/>
              </a:ext>
            </a:extLst>
          </p:cNvPr>
          <p:cNvSpPr>
            <a:spLocks noGrp="1"/>
          </p:cNvSpPr>
          <p:nvPr>
            <p:ph type="dt" sz="half" idx="10"/>
          </p:nvPr>
        </p:nvSpPr>
        <p:spPr/>
        <p:txBody>
          <a:bodyPr/>
          <a:lstStyle/>
          <a:p>
            <a:fld id="{AF1B90B8-859B-4FDF-9EEE-16A61C708F2E}" type="datetime1">
              <a:rPr lang="en-US" smtClean="0"/>
              <a:t>6/26/2025</a:t>
            </a:fld>
            <a:endParaRPr lang="en-US"/>
          </a:p>
        </p:txBody>
      </p:sp>
      <p:sp>
        <p:nvSpPr>
          <p:cNvPr id="3" name="Segnaposto piè di pagina 2">
            <a:extLst>
              <a:ext uri="{FF2B5EF4-FFF2-40B4-BE49-F238E27FC236}">
                <a16:creationId xmlns:a16="http://schemas.microsoft.com/office/drawing/2014/main" id="{7C22DF21-0493-6DF4-EE71-2747E507E637}"/>
              </a:ext>
            </a:extLst>
          </p:cNvPr>
          <p:cNvSpPr>
            <a:spLocks noGrp="1"/>
          </p:cNvSpPr>
          <p:nvPr>
            <p:ph type="ftr" sz="quarter" idx="11"/>
          </p:nvPr>
        </p:nvSpPr>
        <p:spPr/>
        <p:txBody>
          <a:bodyPr/>
          <a:lstStyle/>
          <a:p>
            <a:endParaRPr lang="en-US"/>
          </a:p>
        </p:txBody>
      </p:sp>
      <p:sp>
        <p:nvSpPr>
          <p:cNvPr id="4" name="Segnaposto numero diapositiva 3">
            <a:extLst>
              <a:ext uri="{FF2B5EF4-FFF2-40B4-BE49-F238E27FC236}">
                <a16:creationId xmlns:a16="http://schemas.microsoft.com/office/drawing/2014/main" id="{0685AE0B-8314-DC57-04B8-735D713D16C5}"/>
              </a:ext>
            </a:extLst>
          </p:cNvPr>
          <p:cNvSpPr>
            <a:spLocks noGrp="1"/>
          </p:cNvSpPr>
          <p:nvPr>
            <p:ph type="sldNum" sz="quarter" idx="12"/>
          </p:nvPr>
        </p:nvSpPr>
        <p:spPr/>
        <p:txBody>
          <a:bodyPr/>
          <a:lstStyle/>
          <a:p>
            <a:fld id="{817DC915-659A-46A0-9C28-5219C64CED7E}" type="slidenum">
              <a:rPr lang="en-US" smtClean="0"/>
              <a:t>‹N›</a:t>
            </a:fld>
            <a:endParaRPr lang="en-US"/>
          </a:p>
        </p:txBody>
      </p:sp>
    </p:spTree>
    <p:extLst>
      <p:ext uri="{BB962C8B-B14F-4D97-AF65-F5344CB8AC3E}">
        <p14:creationId xmlns:p14="http://schemas.microsoft.com/office/powerpoint/2010/main" val="247241751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B7752CE-AAE1-B046-156F-28E3629FC1A0}"/>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a:p>
        </p:txBody>
      </p:sp>
      <p:sp>
        <p:nvSpPr>
          <p:cNvPr id="3" name="Segnaposto contenuto 2">
            <a:extLst>
              <a:ext uri="{FF2B5EF4-FFF2-40B4-BE49-F238E27FC236}">
                <a16:creationId xmlns:a16="http://schemas.microsoft.com/office/drawing/2014/main" id="{6EC3E571-4B1E-A26F-EB41-DB8DCDBD636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testo 3">
            <a:extLst>
              <a:ext uri="{FF2B5EF4-FFF2-40B4-BE49-F238E27FC236}">
                <a16:creationId xmlns:a16="http://schemas.microsoft.com/office/drawing/2014/main" id="{C9B4DDBC-22C6-3ADD-C4F7-450F81E94D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CCEAAACF-505A-E1FE-D10F-98D127BD0E7D}"/>
              </a:ext>
            </a:extLst>
          </p:cNvPr>
          <p:cNvSpPr>
            <a:spLocks noGrp="1"/>
          </p:cNvSpPr>
          <p:nvPr>
            <p:ph type="dt" sz="half" idx="10"/>
          </p:nvPr>
        </p:nvSpPr>
        <p:spPr/>
        <p:txBody>
          <a:bodyPr/>
          <a:lstStyle/>
          <a:p>
            <a:fld id="{0D6FD11B-7ED1-47F4-8A7E-362EC954C4C3}" type="datetime1">
              <a:rPr lang="en-US" smtClean="0"/>
              <a:t>6/26/2025</a:t>
            </a:fld>
            <a:endParaRPr lang="en-US"/>
          </a:p>
        </p:txBody>
      </p:sp>
      <p:sp>
        <p:nvSpPr>
          <p:cNvPr id="6" name="Segnaposto piè di pagina 5">
            <a:extLst>
              <a:ext uri="{FF2B5EF4-FFF2-40B4-BE49-F238E27FC236}">
                <a16:creationId xmlns:a16="http://schemas.microsoft.com/office/drawing/2014/main" id="{CC3569BD-5EBB-0885-2006-0A7E9C3E38D6}"/>
              </a:ext>
            </a:extLst>
          </p:cNvPr>
          <p:cNvSpPr>
            <a:spLocks noGrp="1"/>
          </p:cNvSpPr>
          <p:nvPr>
            <p:ph type="ftr" sz="quarter" idx="11"/>
          </p:nvPr>
        </p:nvSpPr>
        <p:spPr/>
        <p:txBody>
          <a:bodyPr/>
          <a:lstStyle/>
          <a:p>
            <a:endParaRPr lang="en-US"/>
          </a:p>
        </p:txBody>
      </p:sp>
      <p:sp>
        <p:nvSpPr>
          <p:cNvPr id="7" name="Segnaposto numero diapositiva 6">
            <a:extLst>
              <a:ext uri="{FF2B5EF4-FFF2-40B4-BE49-F238E27FC236}">
                <a16:creationId xmlns:a16="http://schemas.microsoft.com/office/drawing/2014/main" id="{5F9F1915-C1BA-0049-77E7-6E8878DF026D}"/>
              </a:ext>
            </a:extLst>
          </p:cNvPr>
          <p:cNvSpPr>
            <a:spLocks noGrp="1"/>
          </p:cNvSpPr>
          <p:nvPr>
            <p:ph type="sldNum" sz="quarter" idx="12"/>
          </p:nvPr>
        </p:nvSpPr>
        <p:spPr/>
        <p:txBody>
          <a:bodyPr/>
          <a:lstStyle/>
          <a:p>
            <a:fld id="{817DC915-659A-46A0-9C28-5219C64CED7E}" type="slidenum">
              <a:rPr lang="en-US" smtClean="0"/>
              <a:t>‹N›</a:t>
            </a:fld>
            <a:endParaRPr lang="en-US"/>
          </a:p>
        </p:txBody>
      </p:sp>
    </p:spTree>
    <p:extLst>
      <p:ext uri="{BB962C8B-B14F-4D97-AF65-F5344CB8AC3E}">
        <p14:creationId xmlns:p14="http://schemas.microsoft.com/office/powerpoint/2010/main" val="1854309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4A13770-F2B7-CB96-0F89-5A46F71FAA46}"/>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endParaRPr lang="en-US"/>
          </a:p>
        </p:txBody>
      </p:sp>
      <p:sp>
        <p:nvSpPr>
          <p:cNvPr id="3" name="Segnaposto immagine 2">
            <a:extLst>
              <a:ext uri="{FF2B5EF4-FFF2-40B4-BE49-F238E27FC236}">
                <a16:creationId xmlns:a16="http://schemas.microsoft.com/office/drawing/2014/main" id="{3A7FE55A-9D6F-5472-2CCE-034FBF724252}"/>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Segnaposto testo 3">
            <a:extLst>
              <a:ext uri="{FF2B5EF4-FFF2-40B4-BE49-F238E27FC236}">
                <a16:creationId xmlns:a16="http://schemas.microsoft.com/office/drawing/2014/main" id="{55E3C89D-8298-9A11-AAE8-7BE811D2BB9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B69D47AC-807F-AC71-2830-D97A941A5830}"/>
              </a:ext>
            </a:extLst>
          </p:cNvPr>
          <p:cNvSpPr>
            <a:spLocks noGrp="1"/>
          </p:cNvSpPr>
          <p:nvPr>
            <p:ph type="dt" sz="half" idx="10"/>
          </p:nvPr>
        </p:nvSpPr>
        <p:spPr/>
        <p:txBody>
          <a:bodyPr/>
          <a:lstStyle/>
          <a:p>
            <a:fld id="{AC2DC429-F222-4F62-BB4D-52E4A4603D62}" type="datetime1">
              <a:rPr lang="en-US" smtClean="0"/>
              <a:t>6/26/2025</a:t>
            </a:fld>
            <a:endParaRPr lang="en-US"/>
          </a:p>
        </p:txBody>
      </p:sp>
      <p:sp>
        <p:nvSpPr>
          <p:cNvPr id="6" name="Segnaposto piè di pagina 5">
            <a:extLst>
              <a:ext uri="{FF2B5EF4-FFF2-40B4-BE49-F238E27FC236}">
                <a16:creationId xmlns:a16="http://schemas.microsoft.com/office/drawing/2014/main" id="{26A57B1B-9C5C-0C8A-719F-BC20F396908D}"/>
              </a:ext>
            </a:extLst>
          </p:cNvPr>
          <p:cNvSpPr>
            <a:spLocks noGrp="1"/>
          </p:cNvSpPr>
          <p:nvPr>
            <p:ph type="ftr" sz="quarter" idx="11"/>
          </p:nvPr>
        </p:nvSpPr>
        <p:spPr/>
        <p:txBody>
          <a:bodyPr/>
          <a:lstStyle/>
          <a:p>
            <a:endParaRPr lang="en-US"/>
          </a:p>
        </p:txBody>
      </p:sp>
      <p:sp>
        <p:nvSpPr>
          <p:cNvPr id="7" name="Segnaposto numero diapositiva 6">
            <a:extLst>
              <a:ext uri="{FF2B5EF4-FFF2-40B4-BE49-F238E27FC236}">
                <a16:creationId xmlns:a16="http://schemas.microsoft.com/office/drawing/2014/main" id="{DAF226E0-984D-416B-2332-67E911B84317}"/>
              </a:ext>
            </a:extLst>
          </p:cNvPr>
          <p:cNvSpPr>
            <a:spLocks noGrp="1"/>
          </p:cNvSpPr>
          <p:nvPr>
            <p:ph type="sldNum" sz="quarter" idx="12"/>
          </p:nvPr>
        </p:nvSpPr>
        <p:spPr/>
        <p:txBody>
          <a:bodyPr/>
          <a:lstStyle/>
          <a:p>
            <a:fld id="{817DC915-659A-46A0-9C28-5219C64CED7E}" type="slidenum">
              <a:rPr lang="en-US" smtClean="0"/>
              <a:t>‹N›</a:t>
            </a:fld>
            <a:endParaRPr lang="en-US"/>
          </a:p>
        </p:txBody>
      </p:sp>
    </p:spTree>
    <p:extLst>
      <p:ext uri="{BB962C8B-B14F-4D97-AF65-F5344CB8AC3E}">
        <p14:creationId xmlns:p14="http://schemas.microsoft.com/office/powerpoint/2010/main" val="86825663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9215871D-43C2-141B-6638-FDDEFAEE7CE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endParaRPr lang="en-US"/>
          </a:p>
        </p:txBody>
      </p:sp>
      <p:sp>
        <p:nvSpPr>
          <p:cNvPr id="3" name="Segnaposto testo 2">
            <a:extLst>
              <a:ext uri="{FF2B5EF4-FFF2-40B4-BE49-F238E27FC236}">
                <a16:creationId xmlns:a16="http://schemas.microsoft.com/office/drawing/2014/main" id="{06A9E92A-9CD0-79C3-ECFA-A6A40EC59C3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4" name="Segnaposto data 3">
            <a:extLst>
              <a:ext uri="{FF2B5EF4-FFF2-40B4-BE49-F238E27FC236}">
                <a16:creationId xmlns:a16="http://schemas.microsoft.com/office/drawing/2014/main" id="{6702EAD2-FD54-1FBC-5141-C51D1171F70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1AC4800D-0D56-4D73-804E-DFA85D120FE6}" type="datetime1">
              <a:rPr lang="en-US" smtClean="0"/>
              <a:t>6/26/2025</a:t>
            </a:fld>
            <a:endParaRPr lang="en-US"/>
          </a:p>
        </p:txBody>
      </p:sp>
      <p:sp>
        <p:nvSpPr>
          <p:cNvPr id="5" name="Segnaposto piè di pagina 4">
            <a:extLst>
              <a:ext uri="{FF2B5EF4-FFF2-40B4-BE49-F238E27FC236}">
                <a16:creationId xmlns:a16="http://schemas.microsoft.com/office/drawing/2014/main" id="{1B502C13-A260-7E06-8BFF-4A92B3F5D12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egnaposto numero diapositiva 5">
            <a:extLst>
              <a:ext uri="{FF2B5EF4-FFF2-40B4-BE49-F238E27FC236}">
                <a16:creationId xmlns:a16="http://schemas.microsoft.com/office/drawing/2014/main" id="{DD0CBB05-0B6D-B891-7B88-D81331BFABE3}"/>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817DC915-659A-46A0-9C28-5219C64CED7E}" type="slidenum">
              <a:rPr lang="en-US" smtClean="0"/>
              <a:t>‹N›</a:t>
            </a:fld>
            <a:endParaRPr lang="en-US"/>
          </a:p>
        </p:txBody>
      </p:sp>
    </p:spTree>
    <p:extLst>
      <p:ext uri="{BB962C8B-B14F-4D97-AF65-F5344CB8AC3E}">
        <p14:creationId xmlns:p14="http://schemas.microsoft.com/office/powerpoint/2010/main" val="279946836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grpSp>
        <p:nvGrpSpPr>
          <p:cNvPr id="13" name="Group 12">
            <a:extLst>
              <a:ext uri="{FF2B5EF4-FFF2-40B4-BE49-F238E27FC236}">
                <a16:creationId xmlns:a16="http://schemas.microsoft.com/office/drawing/2014/main" id="{371260B3-6983-7400-B7BE-78447F0A3973}"/>
              </a:ext>
            </a:extLst>
          </p:cNvPr>
          <p:cNvGrpSpPr/>
          <p:nvPr/>
        </p:nvGrpSpPr>
        <p:grpSpPr>
          <a:xfrm>
            <a:off x="0" y="-10332"/>
            <a:ext cx="12192000" cy="6868334"/>
            <a:chOff x="0" y="-10332"/>
            <a:chExt cx="12192000" cy="6868334"/>
          </a:xfrm>
        </p:grpSpPr>
        <p:grpSp>
          <p:nvGrpSpPr>
            <p:cNvPr id="7" name="Group 6">
              <a:extLst>
                <a:ext uri="{FF2B5EF4-FFF2-40B4-BE49-F238E27FC236}">
                  <a16:creationId xmlns:a16="http://schemas.microsoft.com/office/drawing/2014/main" id="{D69D2F1B-A8B6-34A5-BF68-4554FCF6620E}"/>
                </a:ext>
              </a:extLst>
            </p:cNvPr>
            <p:cNvGrpSpPr/>
            <p:nvPr/>
          </p:nvGrpSpPr>
          <p:grpSpPr>
            <a:xfrm>
              <a:off x="0" y="-10332"/>
              <a:ext cx="3461286" cy="6868334"/>
              <a:chOff x="-11575" y="-16207"/>
              <a:chExt cx="3461286" cy="6868334"/>
            </a:xfrm>
          </p:grpSpPr>
          <p:sp>
            <p:nvSpPr>
              <p:cNvPr id="8" name="Rectangle 7">
                <a:extLst>
                  <a:ext uri="{FF2B5EF4-FFF2-40B4-BE49-F238E27FC236}">
                    <a16:creationId xmlns:a16="http://schemas.microsoft.com/office/drawing/2014/main" id="{C65E9B70-EBB9-10E7-6645-F489B65A3854}"/>
                  </a:ext>
                </a:extLst>
              </p:cNvPr>
              <p:cNvSpPr/>
              <p:nvPr/>
            </p:nvSpPr>
            <p:spPr>
              <a:xfrm>
                <a:off x="30236" y="-16207"/>
                <a:ext cx="3419475" cy="427038"/>
              </a:xfrm>
              <a:prstGeom prst="rect">
                <a:avLst/>
              </a:prstGeom>
              <a:solidFill>
                <a:srgbClr val="E633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R"/>
              </a:p>
            </p:txBody>
          </p:sp>
          <p:sp>
            <p:nvSpPr>
              <p:cNvPr id="9" name="Rectangle 8">
                <a:extLst>
                  <a:ext uri="{FF2B5EF4-FFF2-40B4-BE49-F238E27FC236}">
                    <a16:creationId xmlns:a16="http://schemas.microsoft.com/office/drawing/2014/main" id="{4C26EA8D-E103-59DA-AE09-0131BCDB9CF4}"/>
                  </a:ext>
                </a:extLst>
              </p:cNvPr>
              <p:cNvSpPr/>
              <p:nvPr/>
            </p:nvSpPr>
            <p:spPr>
              <a:xfrm rot="5400000">
                <a:off x="-1507794" y="1484656"/>
                <a:ext cx="3419475" cy="427038"/>
              </a:xfrm>
              <a:prstGeom prst="rect">
                <a:avLst/>
              </a:prstGeom>
              <a:solidFill>
                <a:srgbClr val="E633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R"/>
              </a:p>
            </p:txBody>
          </p:sp>
          <p:sp>
            <p:nvSpPr>
              <p:cNvPr id="11" name="Rectangle 10">
                <a:extLst>
                  <a:ext uri="{FF2B5EF4-FFF2-40B4-BE49-F238E27FC236}">
                    <a16:creationId xmlns:a16="http://schemas.microsoft.com/office/drawing/2014/main" id="{ECAE54F6-4F30-C42C-800D-8754144C8E38}"/>
                  </a:ext>
                </a:extLst>
              </p:cNvPr>
              <p:cNvSpPr/>
              <p:nvPr/>
            </p:nvSpPr>
            <p:spPr>
              <a:xfrm rot="5400000">
                <a:off x="-1522213" y="4914452"/>
                <a:ext cx="3448313" cy="427038"/>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R"/>
              </a:p>
            </p:txBody>
          </p:sp>
        </p:grpSp>
        <p:sp>
          <p:nvSpPr>
            <p:cNvPr id="12" name="Rectangle 11">
              <a:extLst>
                <a:ext uri="{FF2B5EF4-FFF2-40B4-BE49-F238E27FC236}">
                  <a16:creationId xmlns:a16="http://schemas.microsoft.com/office/drawing/2014/main" id="{536D9888-6DC8-66EE-9B8D-474E310E442A}"/>
                </a:ext>
              </a:extLst>
            </p:cNvPr>
            <p:cNvSpPr/>
            <p:nvPr/>
          </p:nvSpPr>
          <p:spPr>
            <a:xfrm>
              <a:off x="3461286" y="-9236"/>
              <a:ext cx="8730714" cy="427038"/>
            </a:xfrm>
            <a:prstGeom prst="rect">
              <a:avLst/>
            </a:prstGeom>
            <a:solidFill>
              <a:srgbClr val="DAD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R"/>
            </a:p>
          </p:txBody>
        </p:sp>
      </p:grpSp>
      <p:sp>
        <p:nvSpPr>
          <p:cNvPr id="2" name="Espace réservé du titre 1"/>
          <p:cNvSpPr>
            <a:spLocks noGrp="1"/>
          </p:cNvSpPr>
          <p:nvPr>
            <p:ph type="title"/>
          </p:nvPr>
        </p:nvSpPr>
        <p:spPr>
          <a:xfrm>
            <a:off x="740227" y="479910"/>
            <a:ext cx="10972800" cy="1143000"/>
          </a:xfrm>
          <a:prstGeom prst="rect">
            <a:avLst/>
          </a:prstGeom>
        </p:spPr>
        <p:txBody>
          <a:bodyPr vert="horz" lIns="91440" tIns="45720" rIns="91440" bIns="45720" rtlCol="0" anchor="ctr">
            <a:normAutofit/>
          </a:bodyPr>
          <a:lstStyle/>
          <a:p>
            <a:r>
              <a:rPr lang="en-US" noProof="0" dirty="0" err="1"/>
              <a:t>Cliquez</a:t>
            </a:r>
            <a:r>
              <a:rPr lang="en-US" noProof="0" dirty="0"/>
              <a:t> et </a:t>
            </a:r>
            <a:r>
              <a:rPr lang="en-US" noProof="0" dirty="0" err="1"/>
              <a:t>modifiez</a:t>
            </a:r>
            <a:r>
              <a:rPr lang="en-US" noProof="0" dirty="0"/>
              <a:t> le </a:t>
            </a:r>
            <a:r>
              <a:rPr lang="en-US" noProof="0" dirty="0" err="1"/>
              <a:t>titre</a:t>
            </a:r>
            <a:endParaRPr lang="en-US" noProof="0" dirty="0"/>
          </a:p>
        </p:txBody>
      </p:sp>
      <p:sp>
        <p:nvSpPr>
          <p:cNvPr id="3" name="Espace réservé du texte 2"/>
          <p:cNvSpPr>
            <a:spLocks noGrp="1"/>
          </p:cNvSpPr>
          <p:nvPr>
            <p:ph type="body" idx="1"/>
          </p:nvPr>
        </p:nvSpPr>
        <p:spPr>
          <a:xfrm>
            <a:off x="740227" y="1618862"/>
            <a:ext cx="10972800" cy="4525963"/>
          </a:xfrm>
          <a:prstGeom prst="rect">
            <a:avLst/>
          </a:prstGeom>
        </p:spPr>
        <p:txBody>
          <a:bodyPr vert="horz" lIns="91440" tIns="45720" rIns="91440" bIns="45720" rtlCol="0">
            <a:normAutofit/>
          </a:bodyPr>
          <a:lstStyle/>
          <a:p>
            <a:pPr lvl="0"/>
            <a:r>
              <a:rPr lang="en-US" noProof="0" dirty="0" err="1"/>
              <a:t>Cliquez</a:t>
            </a:r>
            <a:r>
              <a:rPr lang="en-US" noProof="0" dirty="0"/>
              <a:t> pour modifier les styles du </a:t>
            </a:r>
            <a:r>
              <a:rPr lang="en-US" noProof="0" dirty="0" err="1"/>
              <a:t>texte</a:t>
            </a:r>
            <a:r>
              <a:rPr lang="en-US" noProof="0" dirty="0"/>
              <a:t> du masque</a:t>
            </a:r>
          </a:p>
          <a:p>
            <a:pPr lvl="1"/>
            <a:r>
              <a:rPr lang="en-US" noProof="0" dirty="0" err="1"/>
              <a:t>Deuxième</a:t>
            </a:r>
            <a:r>
              <a:rPr lang="en-US" noProof="0" dirty="0"/>
              <a:t> </a:t>
            </a:r>
            <a:r>
              <a:rPr lang="en-US" noProof="0" dirty="0" err="1"/>
              <a:t>niveau</a:t>
            </a:r>
            <a:endParaRPr lang="en-US" noProof="0" dirty="0"/>
          </a:p>
          <a:p>
            <a:pPr lvl="2"/>
            <a:r>
              <a:rPr lang="en-US" noProof="0" dirty="0" err="1"/>
              <a:t>Troisième</a:t>
            </a:r>
            <a:r>
              <a:rPr lang="en-US" noProof="0" dirty="0"/>
              <a:t> </a:t>
            </a:r>
            <a:r>
              <a:rPr lang="en-US" noProof="0" dirty="0" err="1"/>
              <a:t>niveau</a:t>
            </a:r>
            <a:endParaRPr lang="en-US" noProof="0" dirty="0"/>
          </a:p>
          <a:p>
            <a:pPr lvl="3"/>
            <a:r>
              <a:rPr lang="en-US" noProof="0" dirty="0" err="1"/>
              <a:t>Quatrième</a:t>
            </a:r>
            <a:r>
              <a:rPr lang="en-US" noProof="0" dirty="0"/>
              <a:t> </a:t>
            </a:r>
            <a:r>
              <a:rPr lang="en-US" noProof="0" dirty="0" err="1"/>
              <a:t>niveau</a:t>
            </a:r>
            <a:endParaRPr lang="en-US" noProof="0" dirty="0"/>
          </a:p>
          <a:p>
            <a:pPr lvl="4"/>
            <a:r>
              <a:rPr lang="en-US" noProof="0" dirty="0" err="1"/>
              <a:t>Cinquième</a:t>
            </a:r>
            <a:r>
              <a:rPr lang="en-US" noProof="0" dirty="0"/>
              <a:t> </a:t>
            </a:r>
            <a:r>
              <a:rPr lang="en-US" noProof="0" dirty="0" err="1"/>
              <a:t>niveau</a:t>
            </a:r>
            <a:endParaRPr lang="en-US" noProof="0" dirty="0"/>
          </a:p>
        </p:txBody>
      </p:sp>
      <p:sp>
        <p:nvSpPr>
          <p:cNvPr id="4" name="Espace réservé de la date 3"/>
          <p:cNvSpPr>
            <a:spLocks noGrp="1"/>
          </p:cNvSpPr>
          <p:nvPr>
            <p:ph type="dt" sz="half" idx="2"/>
          </p:nvPr>
        </p:nvSpPr>
        <p:spPr>
          <a:xfrm>
            <a:off x="609600" y="6356351"/>
            <a:ext cx="28448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AC4800D-0D56-4D73-804E-DFA85D120FE6}" type="datetime1">
              <a:rPr lang="en-US" smtClean="0"/>
              <a:t>6/26/2025</a:t>
            </a:fld>
            <a:endParaRPr lang="en-US"/>
          </a:p>
        </p:txBody>
      </p:sp>
      <p:sp>
        <p:nvSpPr>
          <p:cNvPr id="5" name="Espace réservé du pied de page 4"/>
          <p:cNvSpPr>
            <a:spLocks noGrp="1"/>
          </p:cNvSpPr>
          <p:nvPr>
            <p:ph type="ftr" sz="quarter" idx="3"/>
          </p:nvPr>
        </p:nvSpPr>
        <p:spPr>
          <a:xfrm>
            <a:off x="4165600" y="6356351"/>
            <a:ext cx="3860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Espace réservé du numéro de diapositive 5"/>
          <p:cNvSpPr>
            <a:spLocks noGrp="1"/>
          </p:cNvSpPr>
          <p:nvPr>
            <p:ph type="sldNum" sz="quarter" idx="4"/>
          </p:nvPr>
        </p:nvSpPr>
        <p:spPr>
          <a:xfrm>
            <a:off x="8737600" y="6356351"/>
            <a:ext cx="2844800" cy="365125"/>
          </a:xfrm>
          <a:prstGeom prst="rect">
            <a:avLst/>
          </a:prstGeom>
        </p:spPr>
        <p:txBody>
          <a:bodyPr vert="horz" lIns="91440" tIns="45720" rIns="91440" bIns="45720" rtlCol="0" anchor="ctr"/>
          <a:lstStyle>
            <a:lvl1pPr algn="r">
              <a:defRPr sz="1600">
                <a:solidFill>
                  <a:srgbClr val="E63213"/>
                </a:solidFill>
                <a:latin typeface="Inria Sans" pitchFamily="2" charset="77"/>
              </a:defRPr>
            </a:lvl1pPr>
          </a:lstStyle>
          <a:p>
            <a:fld id="{817DC915-659A-46A0-9C28-5219C64CED7E}" type="slidenum">
              <a:rPr lang="en-US" smtClean="0"/>
              <a:t>‹N›</a:t>
            </a:fld>
            <a:endParaRPr lang="en-US"/>
          </a:p>
        </p:txBody>
      </p:sp>
      <p:grpSp>
        <p:nvGrpSpPr>
          <p:cNvPr id="10" name="Group 12">
            <a:extLst>
              <a:ext uri="{FF2B5EF4-FFF2-40B4-BE49-F238E27FC236}">
                <a16:creationId xmlns:a16="http://schemas.microsoft.com/office/drawing/2014/main" id="{9E14C2C4-EBB4-F606-FB0C-C320584A51ED}"/>
              </a:ext>
            </a:extLst>
          </p:cNvPr>
          <p:cNvGrpSpPr/>
          <p:nvPr userDrawn="1"/>
        </p:nvGrpSpPr>
        <p:grpSpPr>
          <a:xfrm>
            <a:off x="0" y="-10332"/>
            <a:ext cx="12192000" cy="6868334"/>
            <a:chOff x="0" y="-10332"/>
            <a:chExt cx="12192000" cy="6868334"/>
          </a:xfrm>
        </p:grpSpPr>
        <p:grpSp>
          <p:nvGrpSpPr>
            <p:cNvPr id="14" name="Group 6">
              <a:extLst>
                <a:ext uri="{FF2B5EF4-FFF2-40B4-BE49-F238E27FC236}">
                  <a16:creationId xmlns:a16="http://schemas.microsoft.com/office/drawing/2014/main" id="{22FE4672-E5DA-11C5-C681-E3953B7F4D84}"/>
                </a:ext>
              </a:extLst>
            </p:cNvPr>
            <p:cNvGrpSpPr/>
            <p:nvPr userDrawn="1"/>
          </p:nvGrpSpPr>
          <p:grpSpPr>
            <a:xfrm>
              <a:off x="0" y="-10332"/>
              <a:ext cx="3461286" cy="6868334"/>
              <a:chOff x="-11575" y="-16207"/>
              <a:chExt cx="3461286" cy="6868334"/>
            </a:xfrm>
          </p:grpSpPr>
          <p:sp>
            <p:nvSpPr>
              <p:cNvPr id="16" name="Rectangle 7">
                <a:extLst>
                  <a:ext uri="{FF2B5EF4-FFF2-40B4-BE49-F238E27FC236}">
                    <a16:creationId xmlns:a16="http://schemas.microsoft.com/office/drawing/2014/main" id="{238F6E6D-2626-41A0-CA34-072B9B8962B3}"/>
                  </a:ext>
                </a:extLst>
              </p:cNvPr>
              <p:cNvSpPr/>
              <p:nvPr/>
            </p:nvSpPr>
            <p:spPr>
              <a:xfrm>
                <a:off x="30236" y="-16207"/>
                <a:ext cx="3419475" cy="427038"/>
              </a:xfrm>
              <a:prstGeom prst="rect">
                <a:avLst/>
              </a:prstGeom>
              <a:solidFill>
                <a:srgbClr val="E633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R"/>
              </a:p>
            </p:txBody>
          </p:sp>
          <p:sp>
            <p:nvSpPr>
              <p:cNvPr id="17" name="Rectangle 8">
                <a:extLst>
                  <a:ext uri="{FF2B5EF4-FFF2-40B4-BE49-F238E27FC236}">
                    <a16:creationId xmlns:a16="http://schemas.microsoft.com/office/drawing/2014/main" id="{7C8C8FE5-1E7F-0CC4-5930-C165A4B62C88}"/>
                  </a:ext>
                </a:extLst>
              </p:cNvPr>
              <p:cNvSpPr/>
              <p:nvPr/>
            </p:nvSpPr>
            <p:spPr>
              <a:xfrm rot="5400000">
                <a:off x="-1507794" y="1484656"/>
                <a:ext cx="3419475" cy="427038"/>
              </a:xfrm>
              <a:prstGeom prst="rect">
                <a:avLst/>
              </a:prstGeom>
              <a:solidFill>
                <a:srgbClr val="E633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R"/>
              </a:p>
            </p:txBody>
          </p:sp>
          <p:sp>
            <p:nvSpPr>
              <p:cNvPr id="18" name="Rectangle 10">
                <a:extLst>
                  <a:ext uri="{FF2B5EF4-FFF2-40B4-BE49-F238E27FC236}">
                    <a16:creationId xmlns:a16="http://schemas.microsoft.com/office/drawing/2014/main" id="{A0C1352C-C2EC-FA9E-FC32-9153FF2659AA}"/>
                  </a:ext>
                </a:extLst>
              </p:cNvPr>
              <p:cNvSpPr/>
              <p:nvPr/>
            </p:nvSpPr>
            <p:spPr>
              <a:xfrm rot="5400000">
                <a:off x="-1522213" y="4914452"/>
                <a:ext cx="3448313" cy="427038"/>
              </a:xfrm>
              <a:prstGeom prst="rect">
                <a:avLst/>
              </a:prstGeom>
              <a:solidFill>
                <a:srgbClr val="D9D9D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R"/>
              </a:p>
            </p:txBody>
          </p:sp>
        </p:grpSp>
        <p:sp>
          <p:nvSpPr>
            <p:cNvPr id="15" name="Rectangle 11">
              <a:extLst>
                <a:ext uri="{FF2B5EF4-FFF2-40B4-BE49-F238E27FC236}">
                  <a16:creationId xmlns:a16="http://schemas.microsoft.com/office/drawing/2014/main" id="{7B23D860-DAA5-DD4D-CE7D-79D566F1396F}"/>
                </a:ext>
              </a:extLst>
            </p:cNvPr>
            <p:cNvSpPr/>
            <p:nvPr userDrawn="1"/>
          </p:nvSpPr>
          <p:spPr>
            <a:xfrm>
              <a:off x="3461286" y="-9236"/>
              <a:ext cx="8730714" cy="427038"/>
            </a:xfrm>
            <a:prstGeom prst="rect">
              <a:avLst/>
            </a:prstGeom>
            <a:solidFill>
              <a:srgbClr val="DAD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FR"/>
            </a:p>
          </p:txBody>
        </p:sp>
      </p:grpSp>
    </p:spTree>
    <p:extLst>
      <p:ext uri="{BB962C8B-B14F-4D97-AF65-F5344CB8AC3E}">
        <p14:creationId xmlns:p14="http://schemas.microsoft.com/office/powerpoint/2010/main" val="283208138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Lst>
  <p:hf hdr="0" ftr="0" dt="0"/>
  <p:txStyles>
    <p:titleStyle>
      <a:lvl1pPr algn="l" defTabSz="457200" rtl="0" eaLnBrk="1" latinLnBrk="0" hangingPunct="1">
        <a:spcBef>
          <a:spcPct val="0"/>
        </a:spcBef>
        <a:buNone/>
        <a:defRPr sz="4400" kern="1200">
          <a:solidFill>
            <a:srgbClr val="384257"/>
          </a:solidFill>
          <a:latin typeface="Inria Sans" pitchFamily="2" charset="77"/>
          <a:ea typeface="+mj-ea"/>
          <a:cs typeface="+mj-cs"/>
        </a:defRPr>
      </a:lvl1pPr>
    </p:titleStyle>
    <p:bodyStyle>
      <a:lvl1pPr marL="342900" indent="-342900" algn="l" defTabSz="457200" rtl="0" eaLnBrk="1" latinLnBrk="0" hangingPunct="1">
        <a:spcBef>
          <a:spcPct val="20000"/>
        </a:spcBef>
        <a:buClr>
          <a:srgbClr val="384257"/>
        </a:buClr>
        <a:buFont typeface="Wingdings" pitchFamily="2" charset="2"/>
        <a:buChar char="§"/>
        <a:defRPr sz="3200" kern="1200" baseline="0">
          <a:solidFill>
            <a:schemeClr val="tx1"/>
          </a:solidFill>
          <a:latin typeface="Inria Sans" pitchFamily="2" charset="77"/>
          <a:ea typeface="+mn-ea"/>
          <a:cs typeface="+mn-cs"/>
        </a:defRPr>
      </a:lvl1pPr>
      <a:lvl2pPr marL="742950" indent="-285750" algn="l" defTabSz="457200" rtl="0" eaLnBrk="1" latinLnBrk="0" hangingPunct="1">
        <a:spcBef>
          <a:spcPct val="20000"/>
        </a:spcBef>
        <a:buClr>
          <a:srgbClr val="384257"/>
        </a:buClr>
        <a:buFont typeface="Arial"/>
        <a:buChar char="–"/>
        <a:defRPr sz="2800" kern="1200" baseline="0">
          <a:solidFill>
            <a:schemeClr val="tx1"/>
          </a:solidFill>
          <a:latin typeface="Inria Sans" pitchFamily="2" charset="77"/>
          <a:ea typeface="+mn-ea"/>
          <a:cs typeface="+mn-cs"/>
        </a:defRPr>
      </a:lvl2pPr>
      <a:lvl3pPr marL="1143000" indent="-228600" algn="l" defTabSz="457200" rtl="0" eaLnBrk="1" latinLnBrk="0" hangingPunct="1">
        <a:spcBef>
          <a:spcPct val="20000"/>
        </a:spcBef>
        <a:buClr>
          <a:srgbClr val="384257"/>
        </a:buClr>
        <a:buFont typeface="Courier New" panose="02070309020205020404" pitchFamily="49" charset="0"/>
        <a:buChar char="o"/>
        <a:defRPr sz="2400" kern="1200" baseline="0">
          <a:solidFill>
            <a:schemeClr val="tx1"/>
          </a:solidFill>
          <a:latin typeface="Inria Sans" pitchFamily="2" charset="77"/>
          <a:ea typeface="+mn-ea"/>
          <a:cs typeface="+mn-cs"/>
        </a:defRPr>
      </a:lvl3pPr>
      <a:lvl4pPr marL="1600200" indent="-228600" algn="l" defTabSz="457200" rtl="0" eaLnBrk="1" latinLnBrk="0" hangingPunct="1">
        <a:spcBef>
          <a:spcPct val="20000"/>
        </a:spcBef>
        <a:buFont typeface="Arial"/>
        <a:buChar char="–"/>
        <a:defRPr sz="2000" kern="1200" baseline="0">
          <a:solidFill>
            <a:schemeClr val="tx1"/>
          </a:solidFill>
          <a:latin typeface="Inria Sans" pitchFamily="2" charset="77"/>
          <a:ea typeface="+mn-ea"/>
          <a:cs typeface="+mn-cs"/>
        </a:defRPr>
      </a:lvl4pPr>
      <a:lvl5pPr marL="2057400" indent="-228600" algn="l" defTabSz="457200" rtl="0" eaLnBrk="1" latinLnBrk="0" hangingPunct="1">
        <a:spcBef>
          <a:spcPct val="20000"/>
        </a:spcBef>
        <a:buFont typeface="Arial"/>
        <a:buChar char="»"/>
        <a:defRPr sz="2000" kern="1200" baseline="0">
          <a:solidFill>
            <a:schemeClr val="tx1"/>
          </a:solidFill>
          <a:latin typeface="Inria Sans" pitchFamily="2" charset="77"/>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fr-FR"/>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francesco.diana@inria.fr"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24.png"/><Relationship Id="rId4" Type="http://schemas.openxmlformats.org/officeDocument/2006/relationships/image" Target="../media/image23.png"/></Relationships>
</file>

<file path=ppt/slides/_rels/slide11.xml.rels><?xml version="1.0" encoding="UTF-8" standalone="yes"?>
<Relationships xmlns="http://schemas.openxmlformats.org/package/2006/relationships"><Relationship Id="rId3" Type="http://schemas.openxmlformats.org/officeDocument/2006/relationships/notesSlide" Target="../notesSlides/notesSlide11.xml"/><Relationship Id="rId2" Type="http://schemas.openxmlformats.org/officeDocument/2006/relationships/slideLayout" Target="../slideLayouts/slideLayout13.xml"/><Relationship Id="rId1" Type="http://schemas.openxmlformats.org/officeDocument/2006/relationships/tags" Target="../tags/tag15.xml"/><Relationship Id="rId4" Type="http://schemas.openxmlformats.org/officeDocument/2006/relationships/image" Target="../media/image25.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2" Type="http://schemas.openxmlformats.org/officeDocument/2006/relationships/slideLayout" Target="../slideLayouts/slideLayout13.xml"/><Relationship Id="rId1" Type="http://schemas.openxmlformats.org/officeDocument/2006/relationships/tags" Target="../tags/tag16.xml"/><Relationship Id="rId6" Type="http://schemas.openxmlformats.org/officeDocument/2006/relationships/image" Target="../media/image24.png"/><Relationship Id="rId5" Type="http://schemas.openxmlformats.org/officeDocument/2006/relationships/image" Target="../media/image26.png"/><Relationship Id="rId4" Type="http://schemas.openxmlformats.org/officeDocument/2006/relationships/image" Target="../media/image25.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notesSlide" Target="../notesSlides/notesSlide14.xml"/><Relationship Id="rId2" Type="http://schemas.openxmlformats.org/officeDocument/2006/relationships/slideLayout" Target="../slideLayouts/slideLayout13.xml"/><Relationship Id="rId1" Type="http://schemas.openxmlformats.org/officeDocument/2006/relationships/tags" Target="../tags/tag17.xml"/><Relationship Id="rId5" Type="http://schemas.openxmlformats.org/officeDocument/2006/relationships/image" Target="../media/image28.png"/><Relationship Id="rId4" Type="http://schemas.openxmlformats.org/officeDocument/2006/relationships/image" Target="../media/image27.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13.xml"/><Relationship Id="rId7" Type="http://schemas.openxmlformats.org/officeDocument/2006/relationships/image" Target="../media/image30.png"/><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image" Target="../media/image28.png"/><Relationship Id="rId5" Type="http://schemas.openxmlformats.org/officeDocument/2006/relationships/image" Target="../media/image29.png"/><Relationship Id="rId4"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3" Type="http://schemas.openxmlformats.org/officeDocument/2006/relationships/notesSlide" Target="../notesSlides/notesSlide17.xml"/><Relationship Id="rId2" Type="http://schemas.openxmlformats.org/officeDocument/2006/relationships/slideLayout" Target="../slideLayouts/slideLayout13.xml"/><Relationship Id="rId1" Type="http://schemas.openxmlformats.org/officeDocument/2006/relationships/tags" Target="../tags/tag20.xml"/><Relationship Id="rId4" Type="http://schemas.openxmlformats.org/officeDocument/2006/relationships/image" Target="../media/image31.png"/></Relationships>
</file>

<file path=ppt/slides/_rels/slide18.xml.rels><?xml version="1.0" encoding="UTF-8" standalone="yes"?>
<Relationships xmlns="http://schemas.openxmlformats.org/package/2006/relationships"><Relationship Id="rId3" Type="http://schemas.openxmlformats.org/officeDocument/2006/relationships/notesSlide" Target="../notesSlides/notesSlide18.xml"/><Relationship Id="rId2" Type="http://schemas.openxmlformats.org/officeDocument/2006/relationships/slideLayout" Target="../slideLayouts/slideLayout13.xml"/><Relationship Id="rId1" Type="http://schemas.openxmlformats.org/officeDocument/2006/relationships/tags" Target="../tags/tag21.xml"/><Relationship Id="rId6" Type="http://schemas.openxmlformats.org/officeDocument/2006/relationships/image" Target="../media/image31.png"/><Relationship Id="rId5" Type="http://schemas.openxmlformats.org/officeDocument/2006/relationships/image" Target="../media/image33.png"/><Relationship Id="rId4" Type="http://schemas.openxmlformats.org/officeDocument/2006/relationships/image" Target="../media/image32.png"/></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3" Type="http://schemas.openxmlformats.org/officeDocument/2006/relationships/notesSlide" Target="../notesSlides/notesSlide2.xml"/><Relationship Id="rId7" Type="http://schemas.openxmlformats.org/officeDocument/2006/relationships/image" Target="../media/image4.png"/><Relationship Id="rId2" Type="http://schemas.openxmlformats.org/officeDocument/2006/relationships/slideLayout" Target="../slideLayouts/slideLayout13.xml"/><Relationship Id="rId1" Type="http://schemas.openxmlformats.org/officeDocument/2006/relationships/tags" Target="../tags/tag1.xml"/><Relationship Id="rId6" Type="http://schemas.openxmlformats.org/officeDocument/2006/relationships/image" Target="../media/image610.png"/><Relationship Id="rId5" Type="http://schemas.openxmlformats.org/officeDocument/2006/relationships/image" Target="../media/image3.png"/><Relationship Id="rId4" Type="http://schemas.openxmlformats.org/officeDocument/2006/relationships/image" Target="../media/image2.png"/></Relationships>
</file>

<file path=ppt/slides/_rels/slide20.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24.xml"/><Relationship Id="rId7" Type="http://schemas.openxmlformats.org/officeDocument/2006/relationships/image" Target="../media/image2.png"/><Relationship Id="rId2" Type="http://schemas.openxmlformats.org/officeDocument/2006/relationships/tags" Target="../tags/tag23.xml"/><Relationship Id="rId1" Type="http://schemas.openxmlformats.org/officeDocument/2006/relationships/tags" Target="../tags/tag22.xml"/><Relationship Id="rId6" Type="http://schemas.openxmlformats.org/officeDocument/2006/relationships/image" Target="../media/image34.png"/><Relationship Id="rId11" Type="http://schemas.openxmlformats.org/officeDocument/2006/relationships/image" Target="../media/image7.png"/><Relationship Id="rId5" Type="http://schemas.openxmlformats.org/officeDocument/2006/relationships/notesSlide" Target="../notesSlides/notesSlide20.xml"/><Relationship Id="rId10" Type="http://schemas.openxmlformats.org/officeDocument/2006/relationships/image" Target="../media/image6.png"/><Relationship Id="rId4" Type="http://schemas.openxmlformats.org/officeDocument/2006/relationships/slideLayout" Target="../slideLayouts/slideLayout13.xml"/><Relationship Id="rId9" Type="http://schemas.openxmlformats.org/officeDocument/2006/relationships/image" Target="../media/image5.png"/></Relationships>
</file>

<file path=ppt/slides/_rels/slide21.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7.png"/><Relationship Id="rId3" Type="http://schemas.openxmlformats.org/officeDocument/2006/relationships/tags" Target="../tags/tag27.xml"/><Relationship Id="rId7" Type="http://schemas.openxmlformats.org/officeDocument/2006/relationships/image" Target="../media/image34.png"/><Relationship Id="rId12" Type="http://schemas.openxmlformats.org/officeDocument/2006/relationships/image" Target="../media/image6.png"/><Relationship Id="rId2" Type="http://schemas.openxmlformats.org/officeDocument/2006/relationships/tags" Target="../tags/tag26.xml"/><Relationship Id="rId1" Type="http://schemas.openxmlformats.org/officeDocument/2006/relationships/tags" Target="../tags/tag25.xml"/><Relationship Id="rId6" Type="http://schemas.openxmlformats.org/officeDocument/2006/relationships/notesSlide" Target="../notesSlides/notesSlide21.xml"/><Relationship Id="rId11" Type="http://schemas.openxmlformats.org/officeDocument/2006/relationships/image" Target="../media/image5.png"/><Relationship Id="rId5" Type="http://schemas.openxmlformats.org/officeDocument/2006/relationships/slideLayout" Target="../slideLayouts/slideLayout13.xml"/><Relationship Id="rId10" Type="http://schemas.openxmlformats.org/officeDocument/2006/relationships/image" Target="../media/image35.png"/><Relationship Id="rId4" Type="http://schemas.openxmlformats.org/officeDocument/2006/relationships/tags" Target="../tags/tag28.xml"/><Relationship Id="rId9" Type="http://schemas.openxmlformats.org/officeDocument/2006/relationships/image" Target="../media/image3.png"/></Relationships>
</file>

<file path=ppt/slides/_rels/slide2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31.xml"/><Relationship Id="rId7" Type="http://schemas.openxmlformats.org/officeDocument/2006/relationships/image" Target="../media/image2.png"/><Relationship Id="rId12" Type="http://schemas.openxmlformats.org/officeDocument/2006/relationships/image" Target="../media/image36.emf"/><Relationship Id="rId2" Type="http://schemas.openxmlformats.org/officeDocument/2006/relationships/tags" Target="../tags/tag30.xml"/><Relationship Id="rId1" Type="http://schemas.openxmlformats.org/officeDocument/2006/relationships/tags" Target="../tags/tag29.xml"/><Relationship Id="rId6" Type="http://schemas.openxmlformats.org/officeDocument/2006/relationships/image" Target="../media/image34.png"/><Relationship Id="rId11" Type="http://schemas.openxmlformats.org/officeDocument/2006/relationships/image" Target="../media/image7.png"/><Relationship Id="rId5" Type="http://schemas.openxmlformats.org/officeDocument/2006/relationships/notesSlide" Target="../notesSlides/notesSlide22.xml"/><Relationship Id="rId10" Type="http://schemas.openxmlformats.org/officeDocument/2006/relationships/image" Target="../media/image6.png"/><Relationship Id="rId4" Type="http://schemas.openxmlformats.org/officeDocument/2006/relationships/slideLayout" Target="../slideLayouts/slideLayout13.xml"/><Relationship Id="rId9" Type="http://schemas.openxmlformats.org/officeDocument/2006/relationships/image" Target="../media/image5.png"/></Relationships>
</file>

<file path=ppt/slides/_rels/slide23.xml.rels><?xml version="1.0" encoding="UTF-8" standalone="yes"?>
<Relationships xmlns="http://schemas.openxmlformats.org/package/2006/relationships"><Relationship Id="rId8" Type="http://schemas.openxmlformats.org/officeDocument/2006/relationships/image" Target="../media/image2.png"/><Relationship Id="rId13" Type="http://schemas.openxmlformats.org/officeDocument/2006/relationships/image" Target="../media/image37.png"/><Relationship Id="rId3" Type="http://schemas.openxmlformats.org/officeDocument/2006/relationships/tags" Target="../tags/tag34.xml"/><Relationship Id="rId7" Type="http://schemas.openxmlformats.org/officeDocument/2006/relationships/image" Target="../media/image34.png"/><Relationship Id="rId12" Type="http://schemas.openxmlformats.org/officeDocument/2006/relationships/image" Target="../media/image7.png"/><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notesSlide" Target="../notesSlides/notesSlide23.xml"/><Relationship Id="rId11" Type="http://schemas.openxmlformats.org/officeDocument/2006/relationships/image" Target="../media/image6.png"/><Relationship Id="rId5" Type="http://schemas.openxmlformats.org/officeDocument/2006/relationships/slideLayout" Target="../slideLayouts/slideLayout13.xml"/><Relationship Id="rId10" Type="http://schemas.openxmlformats.org/officeDocument/2006/relationships/image" Target="../media/image5.png"/><Relationship Id="rId4" Type="http://schemas.openxmlformats.org/officeDocument/2006/relationships/tags" Target="../tags/tag35.xml"/><Relationship Id="rId9" Type="http://schemas.openxmlformats.org/officeDocument/2006/relationships/image" Target="../media/image3.png"/></Relationships>
</file>

<file path=ppt/slides/_rels/slide24.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24.xml"/><Relationship Id="rId1" Type="http://schemas.openxmlformats.org/officeDocument/2006/relationships/slideLayout" Target="../slideLayouts/slideLayout13.xml"/><Relationship Id="rId5" Type="http://schemas.openxmlformats.org/officeDocument/2006/relationships/image" Target="../media/image40.png"/><Relationship Id="rId4" Type="http://schemas.openxmlformats.org/officeDocument/2006/relationships/image" Target="../media/image39.png"/></Relationships>
</file>

<file path=ppt/slides/_rels/slide2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5.xml"/><Relationship Id="rId1" Type="http://schemas.openxmlformats.org/officeDocument/2006/relationships/slideLayout" Target="../slideLayouts/slideLayout13.xml"/><Relationship Id="rId4" Type="http://schemas.openxmlformats.org/officeDocument/2006/relationships/image" Target="../media/image41.png"/></Relationships>
</file>

<file path=ppt/slides/_rels/slide26.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6.xml"/><Relationship Id="rId1" Type="http://schemas.openxmlformats.org/officeDocument/2006/relationships/slideLayout" Target="../slideLayouts/slideLayout13.xml"/><Relationship Id="rId6" Type="http://schemas.openxmlformats.org/officeDocument/2006/relationships/image" Target="../media/image44.png"/><Relationship Id="rId5" Type="http://schemas.openxmlformats.org/officeDocument/2006/relationships/image" Target="../media/image42.png"/><Relationship Id="rId4" Type="http://schemas.openxmlformats.org/officeDocument/2006/relationships/image" Target="../media/image41.png"/></Relationships>
</file>

<file path=ppt/slides/_rels/slide2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27.xml"/><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28.xml"/><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image" Target="../media/image610.png"/><Relationship Id="rId3" Type="http://schemas.openxmlformats.org/officeDocument/2006/relationships/tags" Target="../tags/tag4.xml"/><Relationship Id="rId7" Type="http://schemas.openxmlformats.org/officeDocument/2006/relationships/image" Target="../media/image3.pn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image" Target="../media/image2.png"/><Relationship Id="rId11" Type="http://schemas.openxmlformats.org/officeDocument/2006/relationships/image" Target="../media/image7.png"/><Relationship Id="rId5" Type="http://schemas.openxmlformats.org/officeDocument/2006/relationships/notesSlide" Target="../notesSlides/notesSlide3.xml"/><Relationship Id="rId10" Type="http://schemas.openxmlformats.org/officeDocument/2006/relationships/image" Target="../media/image6.png"/><Relationship Id="rId4" Type="http://schemas.openxmlformats.org/officeDocument/2006/relationships/slideLayout" Target="../slideLayouts/slideLayout13.xml"/><Relationship Id="rId9" Type="http://schemas.openxmlformats.org/officeDocument/2006/relationships/image" Target="../media/image5.png"/></Relationships>
</file>

<file path=ppt/slides/_rels/slide30.xml.rels><?xml version="1.0" encoding="UTF-8" standalone="yes"?>
<Relationships xmlns="http://schemas.openxmlformats.org/package/2006/relationships"><Relationship Id="rId2" Type="http://schemas.openxmlformats.org/officeDocument/2006/relationships/image" Target="../media/image47.png"/><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17.xml"/></Relationships>
</file>

<file path=ppt/slides/_rels/slide33.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png"/><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slideLayout" Target="../slideLayouts/slideLayout13.xml"/><Relationship Id="rId7" Type="http://schemas.openxmlformats.org/officeDocument/2006/relationships/image" Target="../media/image610.png"/><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image" Target="../media/image3.png"/><Relationship Id="rId5" Type="http://schemas.openxmlformats.org/officeDocument/2006/relationships/image" Target="../media/image2.png"/><Relationship Id="rId4" Type="http://schemas.openxmlformats.org/officeDocument/2006/relationships/notesSlide" Target="../notesSlides/notesSlide4.xml"/><Relationship Id="rId9"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5.xml"/><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3.xml"/><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60.png"/><Relationship Id="rId2" Type="http://schemas.openxmlformats.org/officeDocument/2006/relationships/notesSlide" Target="../notesSlides/notesSlide8.xml"/><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8" Type="http://schemas.openxmlformats.org/officeDocument/2006/relationships/tags" Target="../tags/tag14.xml"/><Relationship Id="rId13" Type="http://schemas.openxmlformats.org/officeDocument/2006/relationships/image" Target="../media/image15.png"/><Relationship Id="rId18" Type="http://schemas.openxmlformats.org/officeDocument/2006/relationships/image" Target="../media/image21.png"/><Relationship Id="rId3" Type="http://schemas.openxmlformats.org/officeDocument/2006/relationships/tags" Target="../tags/tag9.xml"/><Relationship Id="rId7" Type="http://schemas.openxmlformats.org/officeDocument/2006/relationships/tags" Target="../tags/tag13.xml"/><Relationship Id="rId12" Type="http://schemas.openxmlformats.org/officeDocument/2006/relationships/image" Target="../media/image14.png"/><Relationship Id="rId17" Type="http://schemas.openxmlformats.org/officeDocument/2006/relationships/image" Target="../media/image20.png"/><Relationship Id="rId2" Type="http://schemas.openxmlformats.org/officeDocument/2006/relationships/tags" Target="../tags/tag8.xml"/><Relationship Id="rId16" Type="http://schemas.openxmlformats.org/officeDocument/2006/relationships/image" Target="../media/image19.png"/><Relationship Id="rId1" Type="http://schemas.openxmlformats.org/officeDocument/2006/relationships/tags" Target="../tags/tag7.xml"/><Relationship Id="rId6" Type="http://schemas.openxmlformats.org/officeDocument/2006/relationships/tags" Target="../tags/tag12.xml"/><Relationship Id="rId11" Type="http://schemas.openxmlformats.org/officeDocument/2006/relationships/image" Target="../media/image13.png"/><Relationship Id="rId5" Type="http://schemas.openxmlformats.org/officeDocument/2006/relationships/tags" Target="../tags/tag11.xml"/><Relationship Id="rId15" Type="http://schemas.openxmlformats.org/officeDocument/2006/relationships/image" Target="../media/image18.png"/><Relationship Id="rId10" Type="http://schemas.openxmlformats.org/officeDocument/2006/relationships/notesSlide" Target="../notesSlides/notesSlide9.xml"/><Relationship Id="rId4" Type="http://schemas.openxmlformats.org/officeDocument/2006/relationships/tags" Target="../tags/tag10.xml"/><Relationship Id="rId9" Type="http://schemas.openxmlformats.org/officeDocument/2006/relationships/slideLayout" Target="../slideLayouts/slideLayout13.xml"/><Relationship Id="rId14" Type="http://schemas.openxmlformats.org/officeDocument/2006/relationships/image" Target="../media/image1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CAA27608-8BB3-6144-8FA1-EF9819718C02}"/>
              </a:ext>
            </a:extLst>
          </p:cNvPr>
          <p:cNvSpPr/>
          <p:nvPr/>
        </p:nvSpPr>
        <p:spPr>
          <a:xfrm>
            <a:off x="446948" y="450039"/>
            <a:ext cx="11320982" cy="5976663"/>
          </a:xfrm>
          <a:prstGeom prst="rect">
            <a:avLst/>
          </a:prstGeom>
          <a:solidFill>
            <a:srgbClr val="38425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srgbClr val="FFFFFF"/>
              </a:solidFill>
              <a:effectLst/>
              <a:uLnTx/>
              <a:uFillTx/>
              <a:latin typeface="Arial"/>
              <a:ea typeface="+mn-ea"/>
              <a:cs typeface="Arial"/>
            </a:endParaRPr>
          </a:p>
        </p:txBody>
      </p:sp>
      <p:sp>
        <p:nvSpPr>
          <p:cNvPr id="6" name="Rectangle 5">
            <a:extLst>
              <a:ext uri="{FF2B5EF4-FFF2-40B4-BE49-F238E27FC236}">
                <a16:creationId xmlns:a16="http://schemas.microsoft.com/office/drawing/2014/main" id="{47DAA1EA-5A3F-3F45-95DA-951ED9EDE29B}"/>
              </a:ext>
            </a:extLst>
          </p:cNvPr>
          <p:cNvSpPr/>
          <p:nvPr/>
        </p:nvSpPr>
        <p:spPr>
          <a:xfrm>
            <a:off x="3" y="0"/>
            <a:ext cx="3059832" cy="3059832"/>
          </a:xfrm>
          <a:prstGeom prst="rect">
            <a:avLst/>
          </a:prstGeom>
          <a:solidFill>
            <a:srgbClr val="E6331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srgbClr val="FFFFFF"/>
              </a:solidFill>
              <a:effectLst/>
              <a:uLnTx/>
              <a:uFillTx/>
              <a:latin typeface="Arial"/>
              <a:ea typeface="+mn-ea"/>
              <a:cs typeface="Arial"/>
            </a:endParaRPr>
          </a:p>
        </p:txBody>
      </p:sp>
      <p:sp>
        <p:nvSpPr>
          <p:cNvPr id="9" name="TextBox 8">
            <a:extLst>
              <a:ext uri="{FF2B5EF4-FFF2-40B4-BE49-F238E27FC236}">
                <a16:creationId xmlns:a16="http://schemas.microsoft.com/office/drawing/2014/main" id="{E052611F-693C-1E45-A4EB-E94C72458BF5}"/>
              </a:ext>
            </a:extLst>
          </p:cNvPr>
          <p:cNvSpPr txBox="1"/>
          <p:nvPr/>
        </p:nvSpPr>
        <p:spPr>
          <a:xfrm>
            <a:off x="926275" y="3281328"/>
            <a:ext cx="10661837" cy="2800767"/>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4000" b="0" i="0" u="none" strike="noStrike" kern="1200" cap="none" spc="0" normalizeH="0" baseline="0" noProof="0" dirty="0">
                <a:ln>
                  <a:noFill/>
                </a:ln>
                <a:solidFill>
                  <a:srgbClr val="FFFFFF"/>
                </a:solidFill>
                <a:effectLst/>
                <a:uLnTx/>
                <a:uFillTx/>
                <a:latin typeface="Inria Sans" pitchFamily="2" charset="77"/>
                <a:ea typeface="+mn-ea"/>
                <a:cs typeface="Arial"/>
              </a:rPr>
              <a:t>Attribute Inference Attacks for Federated Regression Tasks</a:t>
            </a: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it-IT" sz="2400" b="0" i="0" u="none" strike="noStrike" kern="1200" cap="none" spc="0" normalizeH="0" baseline="0" noProof="0" dirty="0">
              <a:ln>
                <a:noFill/>
              </a:ln>
              <a:solidFill>
                <a:srgbClr val="FFFFFF"/>
              </a:solidFill>
              <a:effectLst/>
              <a:uLnTx/>
              <a:uFillTx/>
              <a:latin typeface="Inria Sans" pitchFamily="2" charset="77"/>
              <a:ea typeface="+mn-ea"/>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srgbClr val="FFFFFF"/>
                </a:solidFill>
                <a:effectLst/>
                <a:uLnTx/>
                <a:uFillTx/>
                <a:latin typeface="Inria Sans" pitchFamily="2" charset="77"/>
                <a:ea typeface="+mn-ea"/>
                <a:cs typeface="Arial"/>
              </a:rPr>
              <a:t>Francesco Diana</a:t>
            </a:r>
            <a:r>
              <a:rPr kumimoji="0" lang="en-US" sz="2400" b="0" i="0" u="none" strike="noStrike" kern="1200" cap="none" spc="0" normalizeH="0" baseline="0" noProof="0" dirty="0">
                <a:ln>
                  <a:noFill/>
                </a:ln>
                <a:solidFill>
                  <a:schemeClr val="bg1"/>
                </a:solidFill>
                <a:effectLst/>
                <a:uLnTx/>
                <a:uFillTx/>
                <a:latin typeface="Inria Sans" pitchFamily="2" charset="77"/>
                <a:ea typeface="+mn-ea"/>
                <a:cs typeface="Arial"/>
              </a:rPr>
              <a:t>, COATI team, </a:t>
            </a:r>
            <a:r>
              <a:rPr kumimoji="0" lang="en-US" sz="2400" b="0" i="0" u="none" strike="noStrike" kern="1200" cap="none" spc="0" normalizeH="0" baseline="0" noProof="0" dirty="0">
                <a:ln>
                  <a:noFill/>
                </a:ln>
                <a:solidFill>
                  <a:schemeClr val="bg1"/>
                </a:solidFill>
                <a:effectLst/>
                <a:uLnTx/>
                <a:uFillTx/>
                <a:latin typeface="Inria Sans" pitchFamily="2" charset="77"/>
                <a:ea typeface="+mn-ea"/>
                <a:cs typeface="Arial"/>
                <a:hlinkClick r:id="rId3">
                  <a:extLst>
                    <a:ext uri="{A12FA001-AC4F-418D-AE19-62706E023703}">
                      <ahyp:hlinkClr xmlns:ahyp="http://schemas.microsoft.com/office/drawing/2018/hyperlinkcolor" val="tx"/>
                    </a:ext>
                  </a:extLst>
                </a:hlinkClick>
              </a:rPr>
              <a:t>francesco.diana@inria.fr</a:t>
            </a:r>
            <a:endParaRPr kumimoji="0" lang="en-US" sz="2400" b="0" i="0" u="none" strike="noStrike" kern="1200" cap="none" spc="0" normalizeH="0" baseline="0" noProof="0" dirty="0">
              <a:ln>
                <a:noFill/>
              </a:ln>
              <a:solidFill>
                <a:schemeClr val="bg1"/>
              </a:solidFill>
              <a:effectLst/>
              <a:uLnTx/>
              <a:uFillTx/>
              <a:latin typeface="Inria Sans" pitchFamily="2" charset="77"/>
              <a:ea typeface="+mn-ea"/>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Inria Sans" pitchFamily="2" charset="77"/>
              <a:ea typeface="+mn-ea"/>
              <a:cs typeface="Arial"/>
            </a:endParaRPr>
          </a:p>
          <a:p>
            <a:pPr marL="0" marR="0" lvl="0" indent="0" algn="l" defTabSz="457200" rtl="0" eaLnBrk="1" fontAlgn="auto" latinLnBrk="0" hangingPunct="1">
              <a:lnSpc>
                <a:spcPct val="100000"/>
              </a:lnSpc>
              <a:spcBef>
                <a:spcPts val="0"/>
              </a:spcBef>
              <a:spcAft>
                <a:spcPts val="0"/>
              </a:spcAft>
              <a:buClrTx/>
              <a:buSzTx/>
              <a:buFontTx/>
              <a:buNone/>
              <a:tabLst/>
              <a:defRPr/>
            </a:pPr>
            <a:r>
              <a:rPr lang="it-IT" sz="2400" dirty="0">
                <a:solidFill>
                  <a:srgbClr val="FFFFFF"/>
                </a:solidFill>
                <a:latin typeface="Inria Sans" pitchFamily="2" charset="77"/>
                <a:cs typeface="Arial"/>
              </a:rPr>
              <a:t>27</a:t>
            </a:r>
            <a:r>
              <a:rPr kumimoji="0" lang="en-FR" sz="2400" b="0" i="0" u="none" strike="noStrike" kern="1200" cap="none" spc="0" normalizeH="0" baseline="0" noProof="0" dirty="0">
                <a:ln>
                  <a:noFill/>
                </a:ln>
                <a:solidFill>
                  <a:srgbClr val="FFFFFF"/>
                </a:solidFill>
                <a:effectLst/>
                <a:uLnTx/>
                <a:uFillTx/>
                <a:latin typeface="Inria Sans" pitchFamily="2" charset="77"/>
                <a:ea typeface="+mn-ea"/>
                <a:cs typeface="Arial"/>
              </a:rPr>
              <a:t>/</a:t>
            </a:r>
            <a:r>
              <a:rPr kumimoji="0" lang="it-IT" sz="2400" b="0" i="0" u="none" strike="noStrike" kern="1200" cap="none" spc="0" normalizeH="0" baseline="0" noProof="0" dirty="0">
                <a:ln>
                  <a:noFill/>
                </a:ln>
                <a:solidFill>
                  <a:srgbClr val="FFFFFF"/>
                </a:solidFill>
                <a:effectLst/>
                <a:uLnTx/>
                <a:uFillTx/>
                <a:latin typeface="Inria Sans" pitchFamily="2" charset="77"/>
                <a:ea typeface="+mn-ea"/>
                <a:cs typeface="Arial"/>
              </a:rPr>
              <a:t>06</a:t>
            </a:r>
            <a:r>
              <a:rPr kumimoji="0" lang="en-FR" sz="2400" b="0" i="0" u="none" strike="noStrike" kern="1200" cap="none" spc="0" normalizeH="0" baseline="0" noProof="0" dirty="0">
                <a:ln>
                  <a:noFill/>
                </a:ln>
                <a:solidFill>
                  <a:srgbClr val="FFFFFF"/>
                </a:solidFill>
                <a:effectLst/>
                <a:uLnTx/>
                <a:uFillTx/>
                <a:latin typeface="Inria Sans" pitchFamily="2" charset="77"/>
                <a:ea typeface="+mn-ea"/>
                <a:cs typeface="Arial"/>
              </a:rPr>
              <a:t>/2025</a:t>
            </a:r>
          </a:p>
        </p:txBody>
      </p:sp>
      <p:pic>
        <p:nvPicPr>
          <p:cNvPr id="2" name="Picture 1">
            <a:extLst>
              <a:ext uri="{FF2B5EF4-FFF2-40B4-BE49-F238E27FC236}">
                <a16:creationId xmlns:a16="http://schemas.microsoft.com/office/drawing/2014/main" id="{230679B2-BDA1-378C-AE1C-93E862DC9B24}"/>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08994" y="879374"/>
            <a:ext cx="1841849" cy="643753"/>
          </a:xfrm>
          <a:prstGeom prst="rect">
            <a:avLst/>
          </a:prstGeom>
        </p:spPr>
      </p:pic>
    </p:spTree>
    <p:extLst>
      <p:ext uri="{BB962C8B-B14F-4D97-AF65-F5344CB8AC3E}">
        <p14:creationId xmlns:p14="http://schemas.microsoft.com/office/powerpoint/2010/main" val="370152719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6AC758-8130-F27F-660B-5D2C83D7C34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2B4DC0-1CE1-0C8C-314B-AAE01FD20C3D}"/>
              </a:ext>
            </a:extLst>
          </p:cNvPr>
          <p:cNvSpPr>
            <a:spLocks noGrp="1"/>
          </p:cNvSpPr>
          <p:nvPr>
            <p:ph type="title"/>
          </p:nvPr>
        </p:nvSpPr>
        <p:spPr/>
        <p:txBody>
          <a:bodyPr>
            <a:normAutofit/>
          </a:bodyPr>
          <a:lstStyle/>
          <a:p>
            <a:r>
              <a:rPr lang="it-IT" dirty="0" err="1"/>
              <a:t>Gradient-based</a:t>
            </a:r>
            <a:r>
              <a:rPr lang="it-IT" dirty="0"/>
              <a:t> AIA</a:t>
            </a:r>
            <a:endParaRPr lang="en-FR" dirty="0"/>
          </a:p>
        </p:txBody>
      </p:sp>
      <p:sp>
        <p:nvSpPr>
          <p:cNvPr id="4" name="Slide Number Placeholder 3">
            <a:extLst>
              <a:ext uri="{FF2B5EF4-FFF2-40B4-BE49-F238E27FC236}">
                <a16:creationId xmlns:a16="http://schemas.microsoft.com/office/drawing/2014/main" id="{F82FBA18-D322-A8C3-77BB-AA06113C6F28}"/>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C45FDB-A281-2F4E-8999-F05EC7B0086D}" type="slidenum">
              <a:rPr kumimoji="0" lang="fr-FR" sz="1600" b="0" i="0" u="none" strike="noStrike" kern="1200" cap="none" spc="0" normalizeH="0" baseline="0" noProof="0" smtClean="0">
                <a:ln>
                  <a:noFill/>
                </a:ln>
                <a:solidFill>
                  <a:srgbClr val="E63213"/>
                </a:solidFill>
                <a:effectLst/>
                <a:uLnTx/>
                <a:uFillTx/>
                <a:latin typeface="Inria Sans"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10</a:t>
            </a:fld>
            <a:endParaRPr kumimoji="0" lang="fr-FR" sz="1600" b="0" i="0" u="none" strike="noStrike" kern="1200" cap="none" spc="0" normalizeH="0" baseline="0" noProof="0">
              <a:ln>
                <a:noFill/>
              </a:ln>
              <a:solidFill>
                <a:srgbClr val="E63213"/>
              </a:solidFill>
              <a:effectLst/>
              <a:uLnTx/>
              <a:uFillTx/>
              <a:latin typeface="Inria Sans" pitchFamily="2" charset="77"/>
              <a:ea typeface="+mn-ea"/>
              <a:cs typeface="+mn-cs"/>
            </a:endParaRPr>
          </a:p>
        </p:txBody>
      </p:sp>
      <p:sp>
        <p:nvSpPr>
          <p:cNvPr id="5" name="CasellaDiTesto 4">
            <a:extLst>
              <a:ext uri="{FF2B5EF4-FFF2-40B4-BE49-F238E27FC236}">
                <a16:creationId xmlns:a16="http://schemas.microsoft.com/office/drawing/2014/main" id="{D0EFD2B5-CF4F-C158-2F9A-6F0DF0D41B76}"/>
              </a:ext>
            </a:extLst>
          </p:cNvPr>
          <p:cNvSpPr txBox="1"/>
          <p:nvPr/>
        </p:nvSpPr>
        <p:spPr>
          <a:xfrm>
            <a:off x="-324464" y="1996087"/>
            <a:ext cx="7443020" cy="2554545"/>
          </a:xfrm>
          <a:prstGeom prst="rect">
            <a:avLst/>
          </a:prstGeom>
          <a:noFill/>
        </p:spPr>
        <p:txBody>
          <a:bodyPr wrap="square" lIns="91440" tIns="45720" rIns="91440" bIns="45720" anchor="t">
            <a:spAutoFit/>
          </a:bodyPr>
          <a:lstStyle/>
          <a:p>
            <a:pPr marL="914400" marR="0" lvl="2" indent="0" algn="l" defTabSz="914400" rtl="0" eaLnBrk="1" fontAlgn="auto" latinLnBrk="0" hangingPunct="1">
              <a:lnSpc>
                <a:spcPct val="100000"/>
              </a:lnSpc>
              <a:spcBef>
                <a:spcPts val="0"/>
              </a:spcBef>
              <a:spcAft>
                <a:spcPts val="0"/>
              </a:spcAft>
              <a:buClr>
                <a:srgbClr val="E63312"/>
              </a:buClr>
              <a:buSzTx/>
              <a:buFontTx/>
              <a:buNone/>
              <a:tabLst/>
              <a:defRPr/>
            </a:pPr>
            <a:r>
              <a:rPr kumimoji="0" lang="en-US" sz="3200" b="0" i="0" u="none" strike="noStrike" kern="1200" cap="none" spc="0" normalizeH="0" baseline="0" noProof="0" dirty="0">
                <a:ln>
                  <a:noFill/>
                </a:ln>
                <a:solidFill>
                  <a:prstClr val="black"/>
                </a:solidFill>
                <a:effectLst/>
                <a:uLnTx/>
                <a:uFillTx/>
                <a:latin typeface="Inria Sans" pitchFamily="2" charset="77"/>
                <a:ea typeface="+mn-ea"/>
                <a:cs typeface="+mn-cs"/>
              </a:rPr>
              <a:t>Limitations:</a:t>
            </a:r>
          </a:p>
          <a:p>
            <a:pPr marL="1828800" marR="0" lvl="3"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it-IT" sz="3200" b="0" i="0" u="none" strike="noStrike" kern="1200" cap="none" spc="0" normalizeH="0" baseline="0" noProof="0" dirty="0" err="1">
                <a:ln>
                  <a:noFill/>
                </a:ln>
                <a:solidFill>
                  <a:prstClr val="black"/>
                </a:solidFill>
                <a:effectLst/>
                <a:uLnTx/>
                <a:uFillTx/>
                <a:latin typeface="Inria Sans"/>
                <a:ea typeface="+mn-ea"/>
                <a:cs typeface="+mn-cs"/>
              </a:rPr>
              <a:t>Evaluated</a:t>
            </a:r>
            <a:r>
              <a:rPr kumimoji="0" lang="it-IT" sz="3200" b="0" i="0" u="none" strike="noStrike" kern="1200" cap="none" spc="0" normalizeH="0" baseline="0" noProof="0" dirty="0">
                <a:ln>
                  <a:noFill/>
                </a:ln>
                <a:solidFill>
                  <a:prstClr val="black"/>
                </a:solidFill>
                <a:effectLst/>
                <a:uLnTx/>
                <a:uFillTx/>
                <a:latin typeface="Inria Sans"/>
                <a:ea typeface="+mn-ea"/>
                <a:cs typeface="+mn-cs"/>
              </a:rPr>
              <a:t> </a:t>
            </a:r>
            <a:r>
              <a:rPr kumimoji="0" lang="it-IT" sz="3200" b="0" i="0" u="none" strike="noStrike" kern="1200" cap="none" spc="0" normalizeH="0" baseline="0" noProof="0" dirty="0" err="1">
                <a:ln>
                  <a:noFill/>
                </a:ln>
                <a:solidFill>
                  <a:prstClr val="black"/>
                </a:solidFill>
                <a:effectLst/>
                <a:uLnTx/>
                <a:uFillTx/>
                <a:latin typeface="Inria Sans"/>
                <a:ea typeface="+mn-ea"/>
                <a:cs typeface="+mn-cs"/>
              </a:rPr>
              <a:t>only</a:t>
            </a:r>
            <a:r>
              <a:rPr kumimoji="0" lang="it-IT" sz="3200" b="0" i="0" u="none" strike="noStrike" kern="1200" cap="none" spc="0" normalizeH="0" baseline="0" noProof="0" dirty="0">
                <a:ln>
                  <a:noFill/>
                </a:ln>
                <a:solidFill>
                  <a:prstClr val="black"/>
                </a:solidFill>
                <a:effectLst/>
                <a:uLnTx/>
                <a:uFillTx/>
                <a:latin typeface="Inria Sans"/>
                <a:ea typeface="+mn-ea"/>
                <a:cs typeface="+mn-cs"/>
              </a:rPr>
              <a:t> on </a:t>
            </a:r>
            <a:r>
              <a:rPr kumimoji="0" lang="it-IT" sz="3200" b="0" i="0" u="none" strike="noStrike" kern="1200" cap="none" spc="0" normalizeH="0" baseline="0" noProof="0" dirty="0" err="1">
                <a:ln>
                  <a:noFill/>
                </a:ln>
                <a:solidFill>
                  <a:prstClr val="black"/>
                </a:solidFill>
                <a:effectLst/>
                <a:uLnTx/>
                <a:uFillTx/>
                <a:latin typeface="Inria Sans"/>
                <a:ea typeface="+mn-ea"/>
                <a:cs typeface="+mn-cs"/>
              </a:rPr>
              <a:t>classification</a:t>
            </a:r>
            <a:r>
              <a:rPr kumimoji="0" lang="it-IT" sz="3200" b="0" i="0" u="none" strike="noStrike" kern="1200" cap="none" spc="0" normalizeH="0" baseline="0" noProof="0" dirty="0">
                <a:ln>
                  <a:noFill/>
                </a:ln>
                <a:solidFill>
                  <a:prstClr val="black"/>
                </a:solidFill>
                <a:effectLst/>
                <a:uLnTx/>
                <a:uFillTx/>
                <a:latin typeface="Inria Sans"/>
                <a:ea typeface="+mn-ea"/>
                <a:cs typeface="+mn-cs"/>
              </a:rPr>
              <a:t> tasks</a:t>
            </a:r>
          </a:p>
          <a:p>
            <a:pPr marL="1828800" marR="0" lvl="3"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it-IT" sz="3200" b="0" i="0" u="none" strike="noStrike" kern="1200" cap="none" spc="0" normalizeH="0" baseline="0" noProof="0" dirty="0">
                <a:ln>
                  <a:noFill/>
                </a:ln>
                <a:solidFill>
                  <a:prstClr val="black"/>
                </a:solidFill>
                <a:effectLst/>
                <a:uLnTx/>
                <a:uFillTx/>
                <a:latin typeface="Inria Sans"/>
                <a:ea typeface="+mn-ea"/>
                <a:cs typeface="+mn-cs"/>
              </a:rPr>
              <a:t>Attack </a:t>
            </a:r>
            <a:r>
              <a:rPr kumimoji="0" lang="it-IT" sz="3200" b="0" i="0" u="none" strike="noStrike" kern="1200" cap="none" spc="0" normalizeH="0" baseline="0" noProof="0" dirty="0" err="1">
                <a:ln>
                  <a:noFill/>
                </a:ln>
                <a:solidFill>
                  <a:prstClr val="black"/>
                </a:solidFill>
                <a:effectLst/>
                <a:uLnTx/>
                <a:uFillTx/>
                <a:latin typeface="Inria Sans"/>
                <a:ea typeface="+mn-ea"/>
                <a:cs typeface="+mn-cs"/>
              </a:rPr>
              <a:t>accuracy</a:t>
            </a:r>
            <a:r>
              <a:rPr kumimoji="0" lang="it-IT" sz="3200" b="0" i="0" u="none" strike="noStrike" kern="1200" cap="none" spc="0" normalizeH="0" baseline="0" noProof="0" dirty="0">
                <a:ln>
                  <a:noFill/>
                </a:ln>
                <a:solidFill>
                  <a:prstClr val="black"/>
                </a:solidFill>
                <a:effectLst/>
                <a:uLnTx/>
                <a:uFillTx/>
                <a:latin typeface="Inria Sans"/>
                <a:ea typeface="+mn-ea"/>
                <a:cs typeface="+mn-cs"/>
              </a:rPr>
              <a:t> drops with large </a:t>
            </a:r>
            <a:r>
              <a:rPr kumimoji="0" lang="it-IT" sz="3200" b="0" i="0" u="none" strike="noStrike" kern="1200" cap="none" spc="0" normalizeH="0" baseline="0" noProof="0" dirty="0" err="1">
                <a:ln>
                  <a:noFill/>
                </a:ln>
                <a:solidFill>
                  <a:prstClr val="black"/>
                </a:solidFill>
                <a:effectLst/>
                <a:uLnTx/>
                <a:uFillTx/>
                <a:latin typeface="Inria Sans"/>
                <a:ea typeface="+mn-ea"/>
                <a:cs typeface="+mn-cs"/>
              </a:rPr>
              <a:t>local</a:t>
            </a:r>
            <a:r>
              <a:rPr kumimoji="0" lang="it-IT" sz="3200" b="0" i="0" u="none" strike="noStrike" kern="1200" cap="none" spc="0" normalizeH="0" baseline="0" noProof="0" dirty="0">
                <a:ln>
                  <a:noFill/>
                </a:ln>
                <a:solidFill>
                  <a:prstClr val="black"/>
                </a:solidFill>
                <a:effectLst/>
                <a:uLnTx/>
                <a:uFillTx/>
                <a:latin typeface="Inria Sans"/>
                <a:ea typeface="+mn-ea"/>
                <a:cs typeface="+mn-cs"/>
              </a:rPr>
              <a:t> dataset size</a:t>
            </a:r>
          </a:p>
        </p:txBody>
      </p:sp>
      <p:pic>
        <p:nvPicPr>
          <p:cNvPr id="6" name="Immagine 5" descr="Immagine che contiene testo, schermata, diagramma, linea&#10;&#10;Descrizione generata automaticamente">
            <a:extLst>
              <a:ext uri="{FF2B5EF4-FFF2-40B4-BE49-F238E27FC236}">
                <a16:creationId xmlns:a16="http://schemas.microsoft.com/office/drawing/2014/main" id="{C8EEEDE5-148A-13FD-E5BE-92BAAAD4DA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118556" y="1294043"/>
            <a:ext cx="4463844" cy="3742923"/>
          </a:xfrm>
          <a:prstGeom prst="rect">
            <a:avLst/>
          </a:prstGeom>
        </p:spPr>
      </p:pic>
      <mc:AlternateContent xmlns:mc="http://schemas.openxmlformats.org/markup-compatibility/2006">
        <mc:Choice xmlns:a14="http://schemas.microsoft.com/office/drawing/2010/main" Requires="a14">
          <p:sp>
            <p:nvSpPr>
              <p:cNvPr id="8" name="CasellaDiTesto 6">
                <a:extLst>
                  <a:ext uri="{FF2B5EF4-FFF2-40B4-BE49-F238E27FC236}">
                    <a16:creationId xmlns:a16="http://schemas.microsoft.com/office/drawing/2014/main" id="{2388278F-72AA-E99B-0CB3-80612DB1CDF4}"/>
                  </a:ext>
                </a:extLst>
              </p:cNvPr>
              <p:cNvSpPr txBox="1"/>
              <p:nvPr/>
            </p:nvSpPr>
            <p:spPr>
              <a:xfrm>
                <a:off x="7375816" y="5138207"/>
                <a:ext cx="4206584" cy="1015663"/>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C0504D"/>
                    </a:solidFill>
                    <a:effectLst/>
                    <a:uLnTx/>
                    <a:uFillTx/>
                    <a:latin typeface="Inria Sans"/>
                    <a:ea typeface="+mn-ea"/>
                    <a:cs typeface="+mn-cs"/>
                  </a:rPr>
                  <a:t>Figure</a:t>
                </a:r>
                <a:r>
                  <a:rPr kumimoji="0" lang="en-US" sz="2000" b="0" i="0" u="none" strike="noStrike" kern="1200" cap="none" spc="0" normalizeH="0" baseline="0" noProof="0" dirty="0">
                    <a:ln>
                      <a:noFill/>
                    </a:ln>
                    <a:solidFill>
                      <a:srgbClr val="384257"/>
                    </a:solidFill>
                    <a:effectLst/>
                    <a:uLnTx/>
                    <a:uFillTx/>
                    <a:latin typeface="Inria Sans"/>
                    <a:ea typeface="+mn-ea"/>
                    <a:cs typeface="+mn-cs"/>
                  </a:rPr>
                  <a:t>: Avg. performance of gradient-based AIA on ACS Income dataset, trained with </a:t>
                </a:r>
                <a14:m>
                  <m:oMath xmlns:m="http://schemas.openxmlformats.org/officeDocument/2006/math">
                    <m:r>
                      <a:rPr kumimoji="0" lang="it-IT" sz="2000" b="0" i="1" u="none" strike="noStrike" kern="1200" cap="none" spc="0" normalizeH="0" baseline="0" noProof="0" smtClean="0">
                        <a:ln>
                          <a:noFill/>
                        </a:ln>
                        <a:solidFill>
                          <a:srgbClr val="384257"/>
                        </a:solidFill>
                        <a:effectLst/>
                        <a:uLnTx/>
                        <a:uFillTx/>
                        <a:latin typeface="Cambria Math" panose="02040503050406030204" pitchFamily="18" charset="0"/>
                        <a:ea typeface="+mn-ea"/>
                        <a:cs typeface="+mn-cs"/>
                      </a:rPr>
                      <m:t>𝐵</m:t>
                    </m:r>
                    <m:r>
                      <a:rPr kumimoji="0" lang="it-IT" sz="2000" b="0" i="1" u="none" strike="noStrike" kern="1200" cap="none" spc="0" normalizeH="0" baseline="0" noProof="0" smtClean="0">
                        <a:ln>
                          <a:noFill/>
                        </a:ln>
                        <a:solidFill>
                          <a:srgbClr val="384257"/>
                        </a:solidFill>
                        <a:effectLst/>
                        <a:uLnTx/>
                        <a:uFillTx/>
                        <a:latin typeface="Cambria Math" panose="02040503050406030204" pitchFamily="18" charset="0"/>
                        <a:ea typeface="+mn-ea"/>
                        <a:cs typeface="+mn-cs"/>
                      </a:rPr>
                      <m:t>=32 </m:t>
                    </m:r>
                  </m:oMath>
                </a14:m>
                <a:r>
                  <a:rPr kumimoji="0" lang="en-US" sz="2000" b="0" i="0" u="none" strike="noStrike" kern="1200" cap="none" spc="0" normalizeH="0" baseline="0" noProof="0" dirty="0">
                    <a:ln>
                      <a:noFill/>
                    </a:ln>
                    <a:solidFill>
                      <a:srgbClr val="384257"/>
                    </a:solidFill>
                    <a:effectLst/>
                    <a:uLnTx/>
                    <a:uFillTx/>
                    <a:latin typeface="Inria Sans" pitchFamily="2" charset="77"/>
                    <a:ea typeface="+mn-ea"/>
                    <a:cs typeface="+mn-cs"/>
                  </a:rPr>
                  <a:t>and </a:t>
                </a:r>
                <a14:m>
                  <m:oMath xmlns:m="http://schemas.openxmlformats.org/officeDocument/2006/math">
                    <m:r>
                      <a:rPr kumimoji="0" lang="it-IT" sz="2000" b="0" i="1" u="none" strike="noStrike" kern="1200" cap="none" spc="0" normalizeH="0" baseline="0" noProof="0" smtClean="0">
                        <a:ln>
                          <a:noFill/>
                        </a:ln>
                        <a:solidFill>
                          <a:srgbClr val="384257"/>
                        </a:solidFill>
                        <a:effectLst/>
                        <a:uLnTx/>
                        <a:uFillTx/>
                        <a:latin typeface="Cambria Math" panose="02040503050406030204" pitchFamily="18" charset="0"/>
                        <a:ea typeface="+mn-ea"/>
                        <a:cs typeface="+mn-cs"/>
                      </a:rPr>
                      <m:t>𝐸</m:t>
                    </m:r>
                    <m:r>
                      <a:rPr kumimoji="0" lang="it-IT" sz="2000" b="0" i="1" u="none" strike="noStrike" kern="1200" cap="none" spc="0" normalizeH="0" baseline="0" noProof="0" smtClean="0">
                        <a:ln>
                          <a:noFill/>
                        </a:ln>
                        <a:solidFill>
                          <a:srgbClr val="384257"/>
                        </a:solidFill>
                        <a:effectLst/>
                        <a:uLnTx/>
                        <a:uFillTx/>
                        <a:latin typeface="Cambria Math" panose="02040503050406030204" pitchFamily="18" charset="0"/>
                        <a:ea typeface="+mn-ea"/>
                        <a:cs typeface="+mn-cs"/>
                      </a:rPr>
                      <m:t>=1</m:t>
                    </m:r>
                  </m:oMath>
                </a14:m>
                <a:endParaRPr kumimoji="0" lang="it-IT" sz="2000" b="0" i="0" u="none" strike="noStrike" kern="1200" cap="none" spc="0" normalizeH="0" baseline="0" noProof="0" dirty="0">
                  <a:ln>
                    <a:noFill/>
                  </a:ln>
                  <a:solidFill>
                    <a:srgbClr val="384257"/>
                  </a:solidFill>
                  <a:effectLst/>
                  <a:uLnTx/>
                  <a:uFillTx/>
                  <a:latin typeface="Inria Sans"/>
                  <a:ea typeface="+mn-ea"/>
                  <a:cs typeface="+mn-cs"/>
                </a:endParaRPr>
              </a:p>
            </p:txBody>
          </p:sp>
        </mc:Choice>
        <mc:Fallback>
          <p:sp>
            <p:nvSpPr>
              <p:cNvPr id="8" name="CasellaDiTesto 6">
                <a:extLst>
                  <a:ext uri="{FF2B5EF4-FFF2-40B4-BE49-F238E27FC236}">
                    <a16:creationId xmlns:a16="http://schemas.microsoft.com/office/drawing/2014/main" id="{2388278F-72AA-E99B-0CB3-80612DB1CDF4}"/>
                  </a:ext>
                </a:extLst>
              </p:cNvPr>
              <p:cNvSpPr txBox="1">
                <a:spLocks noRot="1" noChangeAspect="1" noMove="1" noResize="1" noEditPoints="1" noAdjustHandles="1" noChangeArrowheads="1" noChangeShapeType="1" noTextEdit="1"/>
              </p:cNvSpPr>
              <p:nvPr/>
            </p:nvSpPr>
            <p:spPr>
              <a:xfrm>
                <a:off x="7375816" y="5138207"/>
                <a:ext cx="4206584" cy="1015663"/>
              </a:xfrm>
              <a:prstGeom prst="rect">
                <a:avLst/>
              </a:prstGeom>
              <a:blipFill>
                <a:blip r:embed="rId4"/>
                <a:stretch>
                  <a:fillRect l="-1594" t="-3614" b="-10241"/>
                </a:stretch>
              </a:blipFill>
            </p:spPr>
            <p:txBody>
              <a:bodyPr/>
              <a:lstStyle/>
              <a:p>
                <a:r>
                  <a:rPr lang="en-US">
                    <a:noFill/>
                  </a:rPr>
                  <a:t> </a:t>
                </a:r>
              </a:p>
            </p:txBody>
          </p:sp>
        </mc:Fallback>
      </mc:AlternateContent>
      <p:pic>
        <p:nvPicPr>
          <p:cNvPr id="7" name="Immagine 6">
            <a:extLst>
              <a:ext uri="{FF2B5EF4-FFF2-40B4-BE49-F238E27FC236}">
                <a16:creationId xmlns:a16="http://schemas.microsoft.com/office/drawing/2014/main" id="{201225C9-6B6D-EF29-9E05-3B681C4D501E}"/>
              </a:ext>
            </a:extLst>
          </p:cNvPr>
          <p:cNvPicPr>
            <a:picLocks noChangeAspect="1"/>
          </p:cNvPicPr>
          <p:nvPr/>
        </p:nvPicPr>
        <p:blipFill>
          <a:blip r:embed="rId5"/>
          <a:stretch>
            <a:fillRect/>
          </a:stretch>
        </p:blipFill>
        <p:spPr>
          <a:xfrm>
            <a:off x="8775365" y="4798713"/>
            <a:ext cx="1841835" cy="207413"/>
          </a:xfrm>
          <a:prstGeom prst="rect">
            <a:avLst/>
          </a:prstGeom>
        </p:spPr>
      </p:pic>
    </p:spTree>
    <p:extLst>
      <p:ext uri="{BB962C8B-B14F-4D97-AF65-F5344CB8AC3E}">
        <p14:creationId xmlns:p14="http://schemas.microsoft.com/office/powerpoint/2010/main" val="17095893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D7A8BAD-41B6-2F1A-A2B0-57DE737A9CF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923C89C-309A-27F0-CE29-A0B5FB7A2087}"/>
              </a:ext>
            </a:extLst>
          </p:cNvPr>
          <p:cNvSpPr>
            <a:spLocks noGrp="1"/>
          </p:cNvSpPr>
          <p:nvPr>
            <p:ph type="title"/>
          </p:nvPr>
        </p:nvSpPr>
        <p:spPr/>
        <p:txBody>
          <a:bodyPr/>
          <a:lstStyle/>
          <a:p>
            <a:r>
              <a:rPr lang="it-IT" dirty="0"/>
              <a:t>Model-</a:t>
            </a:r>
            <a:r>
              <a:rPr lang="it-IT" dirty="0" err="1"/>
              <a:t>based</a:t>
            </a:r>
            <a:r>
              <a:rPr lang="it-IT" dirty="0"/>
              <a:t> AIA </a:t>
            </a:r>
            <a:endParaRPr lang="en-FR" dirty="0"/>
          </a:p>
        </p:txBody>
      </p:sp>
      <p:sp>
        <p:nvSpPr>
          <p:cNvPr id="4" name="Slide Number Placeholder 3">
            <a:extLst>
              <a:ext uri="{FF2B5EF4-FFF2-40B4-BE49-F238E27FC236}">
                <a16:creationId xmlns:a16="http://schemas.microsoft.com/office/drawing/2014/main" id="{B317E251-C65D-A3A4-AB0D-630598029E0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C45FDB-A281-2F4E-8999-F05EC7B0086D}" type="slidenum">
              <a:rPr kumimoji="0" lang="fr-FR" sz="1600" b="0" i="0" u="none" strike="noStrike" kern="1200" cap="none" spc="0" normalizeH="0" baseline="0" noProof="0" smtClean="0">
                <a:ln>
                  <a:noFill/>
                </a:ln>
                <a:solidFill>
                  <a:srgbClr val="E63213"/>
                </a:solidFill>
                <a:effectLst/>
                <a:uLnTx/>
                <a:uFillTx/>
                <a:latin typeface="Inria Sans"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11</a:t>
            </a:fld>
            <a:endParaRPr kumimoji="0" lang="fr-FR" sz="1600" b="0" i="0" u="none" strike="noStrike" kern="1200" cap="none" spc="0" normalizeH="0" baseline="0" noProof="0">
              <a:ln>
                <a:noFill/>
              </a:ln>
              <a:solidFill>
                <a:srgbClr val="E63213"/>
              </a:solidFill>
              <a:effectLst/>
              <a:uLnTx/>
              <a:uFillTx/>
              <a:latin typeface="Inria Sans" pitchFamily="2" charset="77"/>
              <a:ea typeface="+mn-ea"/>
              <a:cs typeface="+mn-cs"/>
            </a:endParaRPr>
          </a:p>
        </p:txBody>
      </p:sp>
      <p:pic>
        <p:nvPicPr>
          <p:cNvPr id="73" name="Immagine 72">
            <a:extLst>
              <a:ext uri="{FF2B5EF4-FFF2-40B4-BE49-F238E27FC236}">
                <a16:creationId xmlns:a16="http://schemas.microsoft.com/office/drawing/2014/main" id="{07034E24-7726-CEB9-30DA-A888AE03D586}"/>
              </a:ext>
            </a:extLst>
          </p:cNvPr>
          <p:cNvPicPr>
            <a:picLocks noChangeAspect="1"/>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662724" y="2525684"/>
            <a:ext cx="5875003" cy="541980"/>
          </a:xfrm>
          <a:prstGeom prst="rect">
            <a:avLst/>
          </a:prstGeom>
        </p:spPr>
      </p:pic>
      <p:sp>
        <p:nvSpPr>
          <p:cNvPr id="75" name="CasellaDiTesto 74">
            <a:extLst>
              <a:ext uri="{FF2B5EF4-FFF2-40B4-BE49-F238E27FC236}">
                <a16:creationId xmlns:a16="http://schemas.microsoft.com/office/drawing/2014/main" id="{350B7756-2247-9A4C-FB75-5174CDCC15D5}"/>
              </a:ext>
            </a:extLst>
          </p:cNvPr>
          <p:cNvSpPr txBox="1"/>
          <p:nvPr/>
        </p:nvSpPr>
        <p:spPr>
          <a:xfrm>
            <a:off x="82621" y="1621158"/>
            <a:ext cx="6853756" cy="1077218"/>
          </a:xfrm>
          <a:prstGeom prst="rect">
            <a:avLst/>
          </a:prstGeom>
          <a:noFill/>
        </p:spPr>
        <p:txBody>
          <a:bodyPr wrap="square">
            <a:spAutoFit/>
          </a:bodyPr>
          <a:lstStyle/>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3200" b="0" i="0" u="none" strike="noStrike" kern="1200" cap="none" spc="0" normalizeH="0" baseline="0" noProof="0" dirty="0">
                <a:ln>
                  <a:noFill/>
                </a:ln>
                <a:solidFill>
                  <a:prstClr val="black"/>
                </a:solidFill>
                <a:effectLst/>
                <a:uLnTx/>
                <a:uFillTx/>
                <a:latin typeface="Inria Sans" pitchFamily="2" charset="77"/>
                <a:ea typeface="+mn-ea"/>
                <a:cs typeface="+mn-cs"/>
              </a:rPr>
              <a:t>Proposed in centralized setting</a:t>
            </a:r>
          </a:p>
          <a:p>
            <a:pPr marL="457200" marR="0" lvl="1" indent="0" algn="l" defTabSz="914400" rtl="0" eaLnBrk="1" fontAlgn="auto" latinLnBrk="0" hangingPunct="1">
              <a:lnSpc>
                <a:spcPct val="100000"/>
              </a:lnSpc>
              <a:spcBef>
                <a:spcPts val="0"/>
              </a:spcBef>
              <a:spcAft>
                <a:spcPts val="0"/>
              </a:spcAft>
              <a:buClr>
                <a:srgbClr val="E63312"/>
              </a:buClr>
              <a:buSzTx/>
              <a:buFontTx/>
              <a:buNone/>
              <a:tabLst/>
              <a:defRPr/>
            </a:pPr>
            <a:endParaRPr kumimoji="0" lang="en-US" sz="3200" b="0" i="0" u="none" strike="noStrike" kern="1200" cap="none" spc="0" normalizeH="0" baseline="0" noProof="0" dirty="0">
              <a:ln>
                <a:noFill/>
              </a:ln>
              <a:solidFill>
                <a:prstClr val="black"/>
              </a:solidFill>
              <a:effectLst/>
              <a:uLnTx/>
              <a:uFillTx/>
              <a:latin typeface="Inria Sans" pitchFamily="2" charset="77"/>
              <a:ea typeface="+mn-ea"/>
              <a:cs typeface="+mn-cs"/>
            </a:endParaRPr>
          </a:p>
        </p:txBody>
      </p:sp>
    </p:spTree>
    <p:extLst>
      <p:ext uri="{BB962C8B-B14F-4D97-AF65-F5344CB8AC3E}">
        <p14:creationId xmlns:p14="http://schemas.microsoft.com/office/powerpoint/2010/main" val="378784679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2BC3CC-DFA4-4762-E81D-A85F631CA77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8007E6E-C024-43B8-5B6D-1C411ABAD98F}"/>
              </a:ext>
            </a:extLst>
          </p:cNvPr>
          <p:cNvSpPr>
            <a:spLocks noGrp="1"/>
          </p:cNvSpPr>
          <p:nvPr>
            <p:ph type="title"/>
          </p:nvPr>
        </p:nvSpPr>
        <p:spPr/>
        <p:txBody>
          <a:bodyPr/>
          <a:lstStyle/>
          <a:p>
            <a:r>
              <a:rPr lang="it-IT" dirty="0"/>
              <a:t>Model-</a:t>
            </a:r>
            <a:r>
              <a:rPr lang="it-IT" dirty="0" err="1"/>
              <a:t>based</a:t>
            </a:r>
            <a:r>
              <a:rPr lang="it-IT" dirty="0"/>
              <a:t> AIA </a:t>
            </a:r>
            <a:endParaRPr lang="en-FR" dirty="0"/>
          </a:p>
        </p:txBody>
      </p:sp>
      <p:sp>
        <p:nvSpPr>
          <p:cNvPr id="4" name="Slide Number Placeholder 3">
            <a:extLst>
              <a:ext uri="{FF2B5EF4-FFF2-40B4-BE49-F238E27FC236}">
                <a16:creationId xmlns:a16="http://schemas.microsoft.com/office/drawing/2014/main" id="{597FD9BD-C18E-BDC3-D3D4-11C1CA1257C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C45FDB-A281-2F4E-8999-F05EC7B0086D}" type="slidenum">
              <a:rPr kumimoji="0" lang="fr-FR" sz="1600" b="0" i="0" u="none" strike="noStrike" kern="1200" cap="none" spc="0" normalizeH="0" baseline="0" noProof="0" smtClean="0">
                <a:ln>
                  <a:noFill/>
                </a:ln>
                <a:solidFill>
                  <a:srgbClr val="E63213"/>
                </a:solidFill>
                <a:effectLst/>
                <a:uLnTx/>
                <a:uFillTx/>
                <a:latin typeface="Inria Sans"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12</a:t>
            </a:fld>
            <a:endParaRPr kumimoji="0" lang="fr-FR" sz="1600" b="0" i="0" u="none" strike="noStrike" kern="1200" cap="none" spc="0" normalizeH="0" baseline="0" noProof="0">
              <a:ln>
                <a:noFill/>
              </a:ln>
              <a:solidFill>
                <a:srgbClr val="E63213"/>
              </a:solidFill>
              <a:effectLst/>
              <a:uLnTx/>
              <a:uFillTx/>
              <a:latin typeface="Inria Sans" pitchFamily="2" charset="77"/>
              <a:ea typeface="+mn-ea"/>
              <a:cs typeface="+mn-cs"/>
            </a:endParaRPr>
          </a:p>
        </p:txBody>
      </p:sp>
      <p:pic>
        <p:nvPicPr>
          <p:cNvPr id="73" name="Immagine 72">
            <a:extLst>
              <a:ext uri="{FF2B5EF4-FFF2-40B4-BE49-F238E27FC236}">
                <a16:creationId xmlns:a16="http://schemas.microsoft.com/office/drawing/2014/main" id="{D2D98313-1BCB-06B8-65C3-7485549EE9BA}"/>
              </a:ext>
            </a:extLst>
          </p:cNvPr>
          <p:cNvPicPr>
            <a:picLocks noChangeAspect="1"/>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662724" y="2525684"/>
            <a:ext cx="5875003" cy="541980"/>
          </a:xfrm>
          <a:prstGeom prst="rect">
            <a:avLst/>
          </a:prstGeom>
        </p:spPr>
      </p:pic>
      <p:sp>
        <p:nvSpPr>
          <p:cNvPr id="75" name="CasellaDiTesto 74">
            <a:extLst>
              <a:ext uri="{FF2B5EF4-FFF2-40B4-BE49-F238E27FC236}">
                <a16:creationId xmlns:a16="http://schemas.microsoft.com/office/drawing/2014/main" id="{58494B52-E03F-BE79-7489-D9BFE10EF8E1}"/>
              </a:ext>
            </a:extLst>
          </p:cNvPr>
          <p:cNvSpPr txBox="1"/>
          <p:nvPr/>
        </p:nvSpPr>
        <p:spPr>
          <a:xfrm>
            <a:off x="82621" y="1621158"/>
            <a:ext cx="6644750" cy="1077218"/>
          </a:xfrm>
          <a:prstGeom prst="rect">
            <a:avLst/>
          </a:prstGeom>
          <a:noFill/>
        </p:spPr>
        <p:txBody>
          <a:bodyPr wrap="square">
            <a:spAutoFit/>
          </a:bodyPr>
          <a:lstStyle/>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3200" b="0" i="0" u="none" strike="noStrike" kern="1200" cap="none" spc="0" normalizeH="0" baseline="0" noProof="0" dirty="0">
                <a:ln>
                  <a:noFill/>
                </a:ln>
                <a:solidFill>
                  <a:prstClr val="black"/>
                </a:solidFill>
                <a:effectLst/>
                <a:uLnTx/>
                <a:uFillTx/>
                <a:latin typeface="Inria Sans" pitchFamily="2" charset="77"/>
                <a:ea typeface="+mn-ea"/>
                <a:cs typeface="+mn-cs"/>
              </a:rPr>
              <a:t>Proposed in centralized setting</a:t>
            </a:r>
          </a:p>
          <a:p>
            <a:pPr marL="457200" marR="0" lvl="1" indent="0" algn="l" defTabSz="914400" rtl="0" eaLnBrk="1" fontAlgn="auto" latinLnBrk="0" hangingPunct="1">
              <a:lnSpc>
                <a:spcPct val="100000"/>
              </a:lnSpc>
              <a:spcBef>
                <a:spcPts val="0"/>
              </a:spcBef>
              <a:spcAft>
                <a:spcPts val="0"/>
              </a:spcAft>
              <a:buClr>
                <a:srgbClr val="E63312"/>
              </a:buClr>
              <a:buSzTx/>
              <a:buFontTx/>
              <a:buNone/>
              <a:tabLst/>
              <a:defRPr/>
            </a:pPr>
            <a:endParaRPr kumimoji="0" lang="en-US" sz="3200" b="0" i="0" u="none" strike="noStrike" kern="1200" cap="none" spc="0" normalizeH="0" baseline="0" noProof="0" dirty="0">
              <a:ln>
                <a:noFill/>
              </a:ln>
              <a:solidFill>
                <a:prstClr val="black"/>
              </a:solidFill>
              <a:effectLst/>
              <a:uLnTx/>
              <a:uFillTx/>
              <a:latin typeface="Inria Sans" pitchFamily="2" charset="77"/>
              <a:ea typeface="+mn-ea"/>
              <a:cs typeface="+mn-cs"/>
            </a:endParaRPr>
          </a:p>
        </p:txBody>
      </p:sp>
      <p:sp>
        <p:nvSpPr>
          <p:cNvPr id="3" name="CasellaDiTesto 2">
            <a:extLst>
              <a:ext uri="{FF2B5EF4-FFF2-40B4-BE49-F238E27FC236}">
                <a16:creationId xmlns:a16="http://schemas.microsoft.com/office/drawing/2014/main" id="{8CA7F49E-C55F-4CF3-5A3B-6100667BA2AD}"/>
              </a:ext>
            </a:extLst>
          </p:cNvPr>
          <p:cNvSpPr txBox="1"/>
          <p:nvPr/>
        </p:nvSpPr>
        <p:spPr>
          <a:xfrm>
            <a:off x="82621" y="4192025"/>
            <a:ext cx="6096000" cy="1569660"/>
          </a:xfrm>
          <a:prstGeom prst="rect">
            <a:avLst/>
          </a:prstGeom>
          <a:noFill/>
        </p:spPr>
        <p:txBody>
          <a:bodyPr wrap="square">
            <a:spAutoFit/>
          </a:bodyPr>
          <a:lstStyle/>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3200" b="0" i="0" u="none" strike="noStrike" kern="1200" cap="none" spc="0" normalizeH="0" baseline="0" noProof="0" dirty="0">
                <a:ln>
                  <a:noFill/>
                </a:ln>
                <a:solidFill>
                  <a:prstClr val="black"/>
                </a:solidFill>
                <a:effectLst/>
                <a:uLnTx/>
                <a:uFillTx/>
                <a:latin typeface="Inria Sans" pitchFamily="2" charset="77"/>
                <a:ea typeface="+mn-ea"/>
                <a:cs typeface="+mn-cs"/>
              </a:rPr>
              <a:t>The attack requires the model to be overfitted</a:t>
            </a: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3200" b="0" i="0" u="none" strike="noStrike" kern="1200" cap="none" spc="0" normalizeH="0" baseline="0" noProof="0" dirty="0">
              <a:ln>
                <a:noFill/>
              </a:ln>
              <a:solidFill>
                <a:prstClr val="black"/>
              </a:solidFill>
              <a:effectLst/>
              <a:uLnTx/>
              <a:uFillTx/>
              <a:latin typeface="Inria Sans" pitchFamily="2" charset="77"/>
              <a:ea typeface="+mn-ea"/>
              <a:cs typeface="+mn-cs"/>
            </a:endParaRPr>
          </a:p>
        </p:txBody>
      </p:sp>
      <p:pic>
        <p:nvPicPr>
          <p:cNvPr id="5" name="Immagine 4" descr="Immagine che contiene testo, schermata, linea, diagramma&#10;&#10;Descrizione generata automaticamente">
            <a:extLst>
              <a:ext uri="{FF2B5EF4-FFF2-40B4-BE49-F238E27FC236}">
                <a16:creationId xmlns:a16="http://schemas.microsoft.com/office/drawing/2014/main" id="{0625616F-B8F6-279B-06DA-E23A921F7597}"/>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826239" y="1312628"/>
            <a:ext cx="4756161" cy="4004268"/>
          </a:xfrm>
          <a:prstGeom prst="rect">
            <a:avLst/>
          </a:prstGeom>
        </p:spPr>
      </p:pic>
      <p:sp>
        <p:nvSpPr>
          <p:cNvPr id="6" name="CasellaDiTesto 5">
            <a:extLst>
              <a:ext uri="{FF2B5EF4-FFF2-40B4-BE49-F238E27FC236}">
                <a16:creationId xmlns:a16="http://schemas.microsoft.com/office/drawing/2014/main" id="{5D426876-1247-261A-CB40-352B722EAD00}"/>
              </a:ext>
            </a:extLst>
          </p:cNvPr>
          <p:cNvSpPr txBox="1"/>
          <p:nvPr/>
        </p:nvSpPr>
        <p:spPr>
          <a:xfrm>
            <a:off x="7266039" y="5407742"/>
            <a:ext cx="4316361"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C0504D"/>
                </a:solidFill>
                <a:effectLst/>
                <a:uLnTx/>
                <a:uFillTx/>
                <a:latin typeface="Inria Sans" pitchFamily="2" charset="77"/>
                <a:ea typeface="+mn-ea"/>
                <a:cs typeface="+mn-cs"/>
              </a:rPr>
              <a:t>Figure</a:t>
            </a:r>
            <a:r>
              <a:rPr kumimoji="0" lang="en-US" sz="2000" b="0" i="0" u="none" strike="noStrike" kern="1200" cap="none" spc="0" normalizeH="0" baseline="0" noProof="0" dirty="0">
                <a:ln>
                  <a:noFill/>
                </a:ln>
                <a:solidFill>
                  <a:srgbClr val="384257"/>
                </a:solidFill>
                <a:effectLst/>
                <a:uLnTx/>
                <a:uFillTx/>
                <a:latin typeface="Inria Sans" pitchFamily="2" charset="77"/>
                <a:ea typeface="+mn-ea"/>
                <a:cs typeface="+mn-cs"/>
              </a:rPr>
              <a:t>: model based vs. gradient based AIA in FL</a:t>
            </a:r>
          </a:p>
        </p:txBody>
      </p:sp>
      <p:pic>
        <p:nvPicPr>
          <p:cNvPr id="7" name="Immagine 6">
            <a:extLst>
              <a:ext uri="{FF2B5EF4-FFF2-40B4-BE49-F238E27FC236}">
                <a16:creationId xmlns:a16="http://schemas.microsoft.com/office/drawing/2014/main" id="{BC84ECAC-4D23-DFAC-A70C-1C2BEFA8CCC7}"/>
              </a:ext>
            </a:extLst>
          </p:cNvPr>
          <p:cNvPicPr>
            <a:picLocks noChangeAspect="1"/>
          </p:cNvPicPr>
          <p:nvPr/>
        </p:nvPicPr>
        <p:blipFill>
          <a:blip r:embed="rId6"/>
          <a:stretch>
            <a:fillRect/>
          </a:stretch>
        </p:blipFill>
        <p:spPr>
          <a:xfrm>
            <a:off x="8629971" y="5061604"/>
            <a:ext cx="1945228" cy="219056"/>
          </a:xfrm>
          <a:prstGeom prst="rect">
            <a:avLst/>
          </a:prstGeom>
        </p:spPr>
      </p:pic>
    </p:spTree>
    <p:extLst>
      <p:ext uri="{BB962C8B-B14F-4D97-AF65-F5344CB8AC3E}">
        <p14:creationId xmlns:p14="http://schemas.microsoft.com/office/powerpoint/2010/main" val="37335110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2605AB-3340-339C-D67E-D7275CC80D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C4793B3-80BB-CB93-5357-3BB48FAF426C}"/>
              </a:ext>
            </a:extLst>
          </p:cNvPr>
          <p:cNvSpPr>
            <a:spLocks noGrp="1"/>
          </p:cNvSpPr>
          <p:nvPr>
            <p:ph type="title"/>
          </p:nvPr>
        </p:nvSpPr>
        <p:spPr/>
        <p:txBody>
          <a:bodyPr/>
          <a:lstStyle/>
          <a:p>
            <a:r>
              <a:rPr lang="it-IT" dirty="0" err="1"/>
              <a:t>Our</a:t>
            </a:r>
            <a:r>
              <a:rPr lang="it-IT" dirty="0"/>
              <a:t> work</a:t>
            </a:r>
            <a:endParaRPr lang="en-FR" dirty="0"/>
          </a:p>
        </p:txBody>
      </p:sp>
      <p:sp>
        <p:nvSpPr>
          <p:cNvPr id="4" name="Slide Number Placeholder 3">
            <a:extLst>
              <a:ext uri="{FF2B5EF4-FFF2-40B4-BE49-F238E27FC236}">
                <a16:creationId xmlns:a16="http://schemas.microsoft.com/office/drawing/2014/main" id="{383551EE-70F9-025F-E996-09CCF2A518CD}"/>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C45FDB-A281-2F4E-8999-F05EC7B0086D}" type="slidenum">
              <a:rPr kumimoji="0" lang="fr-FR" sz="1600" b="0" i="0" u="none" strike="noStrike" kern="1200" cap="none" spc="0" normalizeH="0" baseline="0" noProof="0" smtClean="0">
                <a:ln>
                  <a:noFill/>
                </a:ln>
                <a:solidFill>
                  <a:srgbClr val="E63213"/>
                </a:solidFill>
                <a:effectLst/>
                <a:uLnTx/>
                <a:uFillTx/>
                <a:latin typeface="Inria Sans"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13</a:t>
            </a:fld>
            <a:endParaRPr kumimoji="0" lang="fr-FR" sz="1600" b="0" i="0" u="none" strike="noStrike" kern="1200" cap="none" spc="0" normalizeH="0" baseline="0" noProof="0">
              <a:ln>
                <a:noFill/>
              </a:ln>
              <a:solidFill>
                <a:srgbClr val="E63213"/>
              </a:solidFill>
              <a:effectLst/>
              <a:uLnTx/>
              <a:uFillTx/>
              <a:latin typeface="Inria Sans" pitchFamily="2" charset="77"/>
              <a:ea typeface="+mn-ea"/>
              <a:cs typeface="+mn-cs"/>
            </a:endParaRPr>
          </a:p>
        </p:txBody>
      </p:sp>
      <p:sp>
        <p:nvSpPr>
          <p:cNvPr id="10" name="CasellaDiTesto 9">
            <a:extLst>
              <a:ext uri="{FF2B5EF4-FFF2-40B4-BE49-F238E27FC236}">
                <a16:creationId xmlns:a16="http://schemas.microsoft.com/office/drawing/2014/main" id="{3EE7768E-D686-FD77-209C-1578A3B3145E}"/>
              </a:ext>
            </a:extLst>
          </p:cNvPr>
          <p:cNvSpPr txBox="1"/>
          <p:nvPr/>
        </p:nvSpPr>
        <p:spPr>
          <a:xfrm>
            <a:off x="0" y="1585587"/>
            <a:ext cx="11602065" cy="1077218"/>
          </a:xfrm>
          <a:prstGeom prst="rect">
            <a:avLst/>
          </a:prstGeom>
          <a:noFill/>
        </p:spPr>
        <p:txBody>
          <a:bodyPr wrap="square">
            <a:spAutoFit/>
          </a:bodyPr>
          <a:lstStyle/>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3200" b="0" i="0" u="none" strike="noStrike" kern="1200" cap="none" spc="0" normalizeH="0" baseline="0" noProof="0" dirty="0">
                <a:ln>
                  <a:noFill/>
                </a:ln>
                <a:solidFill>
                  <a:prstClr val="black"/>
                </a:solidFill>
                <a:effectLst/>
                <a:uLnTx/>
                <a:uFillTx/>
                <a:latin typeface="Inria Sans" pitchFamily="2" charset="77"/>
                <a:ea typeface="+mn-ea"/>
                <a:cs typeface="+mn-cs"/>
              </a:rPr>
              <a:t>Adapt model-based AIA to federated regression tasks</a:t>
            </a: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3200" b="0" i="0" u="none" strike="noStrike" kern="1200" cap="none" spc="0" normalizeH="0" baseline="0" noProof="0" dirty="0">
              <a:ln>
                <a:noFill/>
              </a:ln>
              <a:solidFill>
                <a:prstClr val="black"/>
              </a:solidFill>
              <a:effectLst/>
              <a:uLnTx/>
              <a:uFillTx/>
              <a:latin typeface="Inria Sans" pitchFamily="2" charset="77"/>
              <a:ea typeface="+mn-ea"/>
              <a:cs typeface="+mn-cs"/>
            </a:endParaRPr>
          </a:p>
        </p:txBody>
      </p:sp>
    </p:spTree>
    <p:extLst>
      <p:ext uri="{BB962C8B-B14F-4D97-AF65-F5344CB8AC3E}">
        <p14:creationId xmlns:p14="http://schemas.microsoft.com/office/powerpoint/2010/main" val="39676115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FA7C924-8623-E5ED-390B-7619F84F361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36C2342-7C2E-47C8-85C7-B37FBE87E307}"/>
              </a:ext>
            </a:extLst>
          </p:cNvPr>
          <p:cNvSpPr>
            <a:spLocks noGrp="1"/>
          </p:cNvSpPr>
          <p:nvPr>
            <p:ph type="title"/>
          </p:nvPr>
        </p:nvSpPr>
        <p:spPr/>
        <p:txBody>
          <a:bodyPr/>
          <a:lstStyle/>
          <a:p>
            <a:r>
              <a:rPr lang="it-IT" dirty="0" err="1"/>
              <a:t>Our</a:t>
            </a:r>
            <a:r>
              <a:rPr lang="it-IT" dirty="0"/>
              <a:t> work</a:t>
            </a:r>
            <a:endParaRPr lang="en-FR" dirty="0"/>
          </a:p>
        </p:txBody>
      </p:sp>
      <p:sp>
        <p:nvSpPr>
          <p:cNvPr id="4" name="Slide Number Placeholder 3">
            <a:extLst>
              <a:ext uri="{FF2B5EF4-FFF2-40B4-BE49-F238E27FC236}">
                <a16:creationId xmlns:a16="http://schemas.microsoft.com/office/drawing/2014/main" id="{C4B80348-C1D4-2273-202F-21B2E91A3AD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C45FDB-A281-2F4E-8999-F05EC7B0086D}" type="slidenum">
              <a:rPr kumimoji="0" lang="fr-FR" sz="1600" b="0" i="0" u="none" strike="noStrike" kern="1200" cap="none" spc="0" normalizeH="0" baseline="0" noProof="0" smtClean="0">
                <a:ln>
                  <a:noFill/>
                </a:ln>
                <a:solidFill>
                  <a:srgbClr val="E63213"/>
                </a:solidFill>
                <a:effectLst/>
                <a:uLnTx/>
                <a:uFillTx/>
                <a:latin typeface="Inria Sans"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14</a:t>
            </a:fld>
            <a:endParaRPr kumimoji="0" lang="fr-FR" sz="1600" b="0" i="0" u="none" strike="noStrike" kern="1200" cap="none" spc="0" normalizeH="0" baseline="0" noProof="0">
              <a:ln>
                <a:noFill/>
              </a:ln>
              <a:solidFill>
                <a:srgbClr val="E63213"/>
              </a:solidFill>
              <a:effectLst/>
              <a:uLnTx/>
              <a:uFillTx/>
              <a:latin typeface="Inria Sans" pitchFamily="2" charset="77"/>
              <a:ea typeface="+mn-ea"/>
              <a:cs typeface="+mn-cs"/>
            </a:endParaRPr>
          </a:p>
        </p:txBody>
      </p:sp>
      <mc:AlternateContent xmlns:mc="http://schemas.openxmlformats.org/markup-compatibility/2006">
        <mc:Choice xmlns:a14="http://schemas.microsoft.com/office/drawing/2010/main" Requires="a14">
          <p:sp>
            <p:nvSpPr>
              <p:cNvPr id="10" name="CasellaDiTesto 9">
                <a:extLst>
                  <a:ext uri="{FF2B5EF4-FFF2-40B4-BE49-F238E27FC236}">
                    <a16:creationId xmlns:a16="http://schemas.microsoft.com/office/drawing/2014/main" id="{465A3CEB-3464-BD2A-07CD-28560E59E9CD}"/>
                  </a:ext>
                </a:extLst>
              </p:cNvPr>
              <p:cNvSpPr txBox="1"/>
              <p:nvPr/>
            </p:nvSpPr>
            <p:spPr>
              <a:xfrm>
                <a:off x="0" y="1585587"/>
                <a:ext cx="11602065" cy="4052648"/>
              </a:xfrm>
              <a:prstGeom prst="rect">
                <a:avLst/>
              </a:prstGeom>
              <a:noFill/>
            </p:spPr>
            <p:txBody>
              <a:bodyPr wrap="square">
                <a:spAutoFit/>
              </a:bodyPr>
              <a:lstStyle/>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3200" b="0" i="0" u="none" strike="noStrike" kern="1200" cap="none" spc="0" normalizeH="0" baseline="0" noProof="0" dirty="0">
                    <a:ln>
                      <a:noFill/>
                    </a:ln>
                    <a:solidFill>
                      <a:prstClr val="black"/>
                    </a:solidFill>
                    <a:effectLst/>
                    <a:uLnTx/>
                    <a:uFillTx/>
                    <a:latin typeface="Inria Sans" pitchFamily="2" charset="77"/>
                    <a:ea typeface="+mn-ea"/>
                    <a:cs typeface="+mn-cs"/>
                  </a:rPr>
                  <a:t>Adapt model-based AIA to federated regression tasks</a:t>
                </a: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3200" b="0" i="0" u="none" strike="noStrike" kern="1200" cap="none" spc="0" normalizeH="0" baseline="0" noProof="0" dirty="0">
                  <a:ln>
                    <a:noFill/>
                  </a:ln>
                  <a:solidFill>
                    <a:prstClr val="black"/>
                  </a:solidFill>
                  <a:effectLst/>
                  <a:uLnTx/>
                  <a:uFillTx/>
                  <a:latin typeface="Inria Sans" pitchFamily="2" charset="77"/>
                  <a:ea typeface="+mn-ea"/>
                  <a:cs typeface="+mn-cs"/>
                </a:endParaRP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3200" b="0" i="0" u="none" strike="noStrike" kern="1200" cap="none" spc="0" normalizeH="0" baseline="0" noProof="0" dirty="0">
                    <a:ln>
                      <a:noFill/>
                    </a:ln>
                    <a:solidFill>
                      <a:prstClr val="black"/>
                    </a:solidFill>
                    <a:effectLst/>
                    <a:uLnTx/>
                    <a:uFillTx/>
                    <a:latin typeface="Inria Sans" pitchFamily="2" charset="77"/>
                    <a:ea typeface="+mn-ea"/>
                    <a:cs typeface="+mn-cs"/>
                  </a:rPr>
                  <a:t>Two steps procedure:</a:t>
                </a:r>
              </a:p>
              <a:p>
                <a:pPr marL="1428750" marR="0" lvl="2" indent="-514350" algn="l" defTabSz="914400" rtl="0" eaLnBrk="1" fontAlgn="auto" latinLnBrk="0" hangingPunct="1">
                  <a:lnSpc>
                    <a:spcPct val="100000"/>
                  </a:lnSpc>
                  <a:spcBef>
                    <a:spcPts val="0"/>
                  </a:spcBef>
                  <a:spcAft>
                    <a:spcPts val="0"/>
                  </a:spcAft>
                  <a:buClr>
                    <a:srgbClr val="E63312"/>
                  </a:buClr>
                  <a:buSzTx/>
                  <a:buFontTx/>
                  <a:buAutoNum type="arabicPeriod"/>
                  <a:tabLst/>
                  <a:defRPr/>
                </a:pPr>
                <a:r>
                  <a:rPr kumimoji="0" lang="en-US" sz="3200" b="0" i="0" u="none" strike="noStrike" kern="1200" cap="none" spc="0" normalizeH="0" baseline="0" noProof="0" dirty="0">
                    <a:ln>
                      <a:noFill/>
                    </a:ln>
                    <a:solidFill>
                      <a:prstClr val="black"/>
                    </a:solidFill>
                    <a:effectLst/>
                    <a:uLnTx/>
                    <a:uFillTx/>
                    <a:latin typeface="Inria Sans" pitchFamily="2" charset="77"/>
                    <a:ea typeface="+mn-ea"/>
                    <a:cs typeface="+mn-cs"/>
                  </a:rPr>
                  <a:t>Compute an estimation </a:t>
                </a:r>
                <a14:m>
                  <m:oMath xmlns:m="http://schemas.openxmlformats.org/officeDocument/2006/math">
                    <m:sSubSup>
                      <m:sSubSupPr>
                        <m:ctrlPr>
                          <a:rPr kumimoji="0" lang="it-IT" sz="32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ctrlPr>
                      </m:sSubSupPr>
                      <m:e>
                        <m:acc>
                          <m:accPr>
                            <m:chr m:val="̂"/>
                            <m:ctrlPr>
                              <a:rPr kumimoji="0" lang="it-IT" sz="3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accPr>
                          <m:e>
                            <m:r>
                              <a:rPr kumimoji="0" lang="it-IT" sz="3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𝜃</m:t>
                            </m:r>
                          </m:e>
                        </m:acc>
                      </m:e>
                      <m:sub>
                        <m:r>
                          <a:rPr kumimoji="0" lang="it-IT" sz="32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𝑐</m:t>
                        </m:r>
                      </m:sub>
                      <m:sup>
                        <m:r>
                          <a:rPr kumimoji="0" lang="it-IT" sz="32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m:t>
                        </m:r>
                      </m:sup>
                    </m:sSubSup>
                  </m:oMath>
                </a14:m>
                <a:r>
                  <a:rPr kumimoji="0" lang="en-US" sz="3200" b="0" i="0" u="none" strike="noStrike" kern="1200" cap="none" spc="0" normalizeH="0" baseline="0" noProof="0" dirty="0">
                    <a:ln>
                      <a:noFill/>
                    </a:ln>
                    <a:solidFill>
                      <a:prstClr val="black"/>
                    </a:solidFill>
                    <a:effectLst/>
                    <a:uLnTx/>
                    <a:uFillTx/>
                    <a:latin typeface="Inria Sans" pitchFamily="2" charset="77"/>
                    <a:ea typeface="+mn-ea"/>
                    <a:cs typeface="+mn-cs"/>
                  </a:rPr>
                  <a:t> of the optimal local model </a:t>
                </a:r>
                <a14:m>
                  <m:oMath xmlns:m="http://schemas.openxmlformats.org/officeDocument/2006/math">
                    <m:sSubSup>
                      <m:sSubSupPr>
                        <m:ctrlPr>
                          <a:rPr kumimoji="0" lang="it-IT"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SupPr>
                      <m:e>
                        <m:r>
                          <a:rPr kumimoji="0" lang="it-IT"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𝜃</m:t>
                        </m:r>
                      </m:e>
                      <m:sub>
                        <m:r>
                          <a:rPr kumimoji="0" lang="it-IT"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𝑐</m:t>
                        </m:r>
                      </m:sub>
                      <m:sup>
                        <m:r>
                          <a:rPr kumimoji="0" lang="it-IT"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sup>
                    </m:sSubSup>
                  </m:oMath>
                </a14:m>
                <a:r>
                  <a:rPr kumimoji="0" lang="en-US" sz="3200" b="0" i="0" u="none" strike="noStrike" kern="1200" cap="none" spc="0" normalizeH="0" baseline="0" noProof="0" dirty="0">
                    <a:ln>
                      <a:noFill/>
                    </a:ln>
                    <a:solidFill>
                      <a:prstClr val="black"/>
                    </a:solidFill>
                    <a:effectLst/>
                    <a:uLnTx/>
                    <a:uFillTx/>
                    <a:latin typeface="Inria Sans" pitchFamily="2" charset="77"/>
                    <a:ea typeface="+mn-ea"/>
                    <a:cs typeface="+mn-cs"/>
                  </a:rPr>
                  <a:t>  for client </a:t>
                </a:r>
                <a14:m>
                  <m:oMath xmlns:m="http://schemas.openxmlformats.org/officeDocument/2006/math">
                    <m:r>
                      <a:rPr kumimoji="0" lang="it-IT"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𝑐</m:t>
                    </m:r>
                  </m:oMath>
                </a14:m>
                <a:endParaRPr kumimoji="0" lang="en-US" sz="3200" b="0" i="0" u="none" strike="noStrike" kern="1200" cap="none" spc="0" normalizeH="0" baseline="0" noProof="0" dirty="0">
                  <a:ln>
                    <a:noFill/>
                  </a:ln>
                  <a:solidFill>
                    <a:prstClr val="black"/>
                  </a:solidFill>
                  <a:effectLst/>
                  <a:uLnTx/>
                  <a:uFillTx/>
                  <a:latin typeface="Inria Sans" pitchFamily="2" charset="77"/>
                  <a:ea typeface="+mn-ea"/>
                  <a:cs typeface="+mn-cs"/>
                </a:endParaRPr>
              </a:p>
              <a:p>
                <a:pPr marL="1428750" marR="0" lvl="2" indent="-514350" algn="l" defTabSz="914400" rtl="0" eaLnBrk="1" fontAlgn="auto" latinLnBrk="0" hangingPunct="1">
                  <a:lnSpc>
                    <a:spcPct val="100000"/>
                  </a:lnSpc>
                  <a:spcBef>
                    <a:spcPts val="0"/>
                  </a:spcBef>
                  <a:spcAft>
                    <a:spcPts val="0"/>
                  </a:spcAft>
                  <a:buClr>
                    <a:srgbClr val="E63312"/>
                  </a:buClr>
                  <a:buSzTx/>
                  <a:buFontTx/>
                  <a:buAutoNum type="arabicPeriod"/>
                  <a:tabLst/>
                  <a:defRPr/>
                </a:pPr>
                <a:endParaRPr kumimoji="0" lang="en-US" sz="3200" b="0" i="0" u="none" strike="noStrike" kern="1200" cap="none" spc="0" normalizeH="0" baseline="0" noProof="0" dirty="0">
                  <a:ln>
                    <a:noFill/>
                  </a:ln>
                  <a:solidFill>
                    <a:prstClr val="black"/>
                  </a:solidFill>
                  <a:effectLst/>
                  <a:uLnTx/>
                  <a:uFillTx/>
                  <a:latin typeface="Inria Sans" pitchFamily="2" charset="77"/>
                  <a:ea typeface="+mn-ea"/>
                  <a:cs typeface="+mn-cs"/>
                </a:endParaRPr>
              </a:p>
              <a:p>
                <a:pPr marL="914400" marR="0" lvl="2" indent="0" algn="l" defTabSz="914400" rtl="0" eaLnBrk="1" fontAlgn="auto" latinLnBrk="0" hangingPunct="1">
                  <a:lnSpc>
                    <a:spcPct val="100000"/>
                  </a:lnSpc>
                  <a:spcBef>
                    <a:spcPts val="0"/>
                  </a:spcBef>
                  <a:spcAft>
                    <a:spcPts val="0"/>
                  </a:spcAft>
                  <a:buClr>
                    <a:srgbClr val="E63312"/>
                  </a:buClr>
                  <a:buSzTx/>
                  <a:buFontTx/>
                  <a:buNone/>
                  <a:tabLst/>
                  <a:defRPr/>
                </a:pPr>
                <a:endParaRPr kumimoji="0" lang="en-US" sz="3200" b="0" i="0" u="none" strike="noStrike" kern="1200" cap="none" spc="0" normalizeH="0" baseline="0" noProof="0" dirty="0">
                  <a:ln>
                    <a:noFill/>
                  </a:ln>
                  <a:solidFill>
                    <a:prstClr val="black"/>
                  </a:solidFill>
                  <a:effectLst/>
                  <a:uLnTx/>
                  <a:uFillTx/>
                  <a:latin typeface="Inria Sans" pitchFamily="2" charset="77"/>
                  <a:ea typeface="+mn-ea"/>
                  <a:cs typeface="+mn-cs"/>
                </a:endParaRP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3200" b="0" i="0" u="none" strike="noStrike" kern="1200" cap="none" spc="0" normalizeH="0" baseline="0" noProof="0" dirty="0">
                  <a:ln>
                    <a:noFill/>
                  </a:ln>
                  <a:solidFill>
                    <a:prstClr val="black"/>
                  </a:solidFill>
                  <a:effectLst/>
                  <a:uLnTx/>
                  <a:uFillTx/>
                  <a:latin typeface="Inria Sans" pitchFamily="2" charset="77"/>
                  <a:ea typeface="+mn-ea"/>
                  <a:cs typeface="+mn-cs"/>
                </a:endParaRPr>
              </a:p>
            </p:txBody>
          </p:sp>
        </mc:Choice>
        <mc:Fallback>
          <p:sp>
            <p:nvSpPr>
              <p:cNvPr id="10" name="CasellaDiTesto 9">
                <a:extLst>
                  <a:ext uri="{FF2B5EF4-FFF2-40B4-BE49-F238E27FC236}">
                    <a16:creationId xmlns:a16="http://schemas.microsoft.com/office/drawing/2014/main" id="{465A3CEB-3464-BD2A-07CD-28560E59E9CD}"/>
                  </a:ext>
                </a:extLst>
              </p:cNvPr>
              <p:cNvSpPr txBox="1">
                <a:spLocks noRot="1" noChangeAspect="1" noMove="1" noResize="1" noEditPoints="1" noAdjustHandles="1" noChangeArrowheads="1" noChangeShapeType="1" noTextEdit="1"/>
              </p:cNvSpPr>
              <p:nvPr/>
            </p:nvSpPr>
            <p:spPr>
              <a:xfrm>
                <a:off x="0" y="1585587"/>
                <a:ext cx="11602065" cy="4052648"/>
              </a:xfrm>
              <a:prstGeom prst="rect">
                <a:avLst/>
              </a:prstGeom>
              <a:blipFill>
                <a:blip r:embed="rId4"/>
                <a:stretch>
                  <a:fillRect t="-1955" r="-1892"/>
                </a:stretch>
              </a:blipFill>
            </p:spPr>
            <p:txBody>
              <a:bodyPr/>
              <a:lstStyle/>
              <a:p>
                <a:r>
                  <a:rPr lang="en-US">
                    <a:noFill/>
                  </a:rPr>
                  <a:t> </a:t>
                </a:r>
              </a:p>
            </p:txBody>
          </p:sp>
        </mc:Fallback>
      </mc:AlternateContent>
      <p:pic>
        <p:nvPicPr>
          <p:cNvPr id="5" name="Immagine 4">
            <a:extLst>
              <a:ext uri="{FF2B5EF4-FFF2-40B4-BE49-F238E27FC236}">
                <a16:creationId xmlns:a16="http://schemas.microsoft.com/office/drawing/2014/main" id="{5EEC3B8D-97D5-D178-86BD-3F5509FA323C}"/>
              </a:ext>
            </a:extLst>
          </p:cNvPr>
          <p:cNvPicPr>
            <a:picLocks noChangeAspect="1"/>
          </p:cNvPicPr>
          <p:nvPr>
            <p:custDataLst>
              <p:tags r:id="rId1"/>
            </p:custDataLst>
          </p:nvPr>
        </p:nvPicPr>
        <p:blipFill>
          <a:blip r:embed="rId5">
            <a:extLst>
              <a:ext uri="{28A0092B-C50C-407E-A947-70E740481C1C}">
                <a14:useLocalDpi xmlns:a14="http://schemas.microsoft.com/office/drawing/2010/main" val="0"/>
              </a:ext>
            </a:extLst>
          </a:blip>
          <a:stretch>
            <a:fillRect/>
          </a:stretch>
        </p:blipFill>
        <p:spPr>
          <a:xfrm>
            <a:off x="3419013" y="4390986"/>
            <a:ext cx="4645576" cy="407925"/>
          </a:xfrm>
          <a:prstGeom prst="rect">
            <a:avLst/>
          </a:prstGeom>
        </p:spPr>
      </p:pic>
    </p:spTree>
    <p:extLst>
      <p:ext uri="{BB962C8B-B14F-4D97-AF65-F5344CB8AC3E}">
        <p14:creationId xmlns:p14="http://schemas.microsoft.com/office/powerpoint/2010/main" val="2518408880"/>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E59FE5-05AF-3006-FC0D-272ED2190F9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BE130A-A69B-4575-6A55-C8FDDC56F3F1}"/>
              </a:ext>
            </a:extLst>
          </p:cNvPr>
          <p:cNvSpPr>
            <a:spLocks noGrp="1"/>
          </p:cNvSpPr>
          <p:nvPr>
            <p:ph type="title"/>
          </p:nvPr>
        </p:nvSpPr>
        <p:spPr/>
        <p:txBody>
          <a:bodyPr/>
          <a:lstStyle/>
          <a:p>
            <a:r>
              <a:rPr lang="it-IT" dirty="0" err="1"/>
              <a:t>Our</a:t>
            </a:r>
            <a:r>
              <a:rPr lang="it-IT" dirty="0"/>
              <a:t> work</a:t>
            </a:r>
            <a:endParaRPr lang="en-FR" dirty="0"/>
          </a:p>
        </p:txBody>
      </p:sp>
      <p:sp>
        <p:nvSpPr>
          <p:cNvPr id="4" name="Slide Number Placeholder 3">
            <a:extLst>
              <a:ext uri="{FF2B5EF4-FFF2-40B4-BE49-F238E27FC236}">
                <a16:creationId xmlns:a16="http://schemas.microsoft.com/office/drawing/2014/main" id="{195A12B9-0EAF-B51C-496B-8C93E4F83C0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C45FDB-A281-2F4E-8999-F05EC7B0086D}" type="slidenum">
              <a:rPr kumimoji="0" lang="fr-FR" sz="1600" b="0" i="0" u="none" strike="noStrike" kern="1200" cap="none" spc="0" normalizeH="0" baseline="0" noProof="0" smtClean="0">
                <a:ln>
                  <a:noFill/>
                </a:ln>
                <a:solidFill>
                  <a:srgbClr val="E63213"/>
                </a:solidFill>
                <a:effectLst/>
                <a:uLnTx/>
                <a:uFillTx/>
                <a:latin typeface="Inria Sans"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15</a:t>
            </a:fld>
            <a:endParaRPr kumimoji="0" lang="fr-FR" sz="1600" b="0" i="0" u="none" strike="noStrike" kern="1200" cap="none" spc="0" normalizeH="0" baseline="0" noProof="0">
              <a:ln>
                <a:noFill/>
              </a:ln>
              <a:solidFill>
                <a:srgbClr val="E63213"/>
              </a:solidFill>
              <a:effectLst/>
              <a:uLnTx/>
              <a:uFillTx/>
              <a:latin typeface="Inria Sans" pitchFamily="2" charset="77"/>
              <a:ea typeface="+mn-ea"/>
              <a:cs typeface="+mn-cs"/>
            </a:endParaRPr>
          </a:p>
        </p:txBody>
      </p:sp>
      <mc:AlternateContent xmlns:mc="http://schemas.openxmlformats.org/markup-compatibility/2006" xmlns:a14="http://schemas.microsoft.com/office/drawing/2010/main">
        <mc:Choice Requires="a14">
          <p:sp>
            <p:nvSpPr>
              <p:cNvPr id="10" name="CasellaDiTesto 9">
                <a:extLst>
                  <a:ext uri="{FF2B5EF4-FFF2-40B4-BE49-F238E27FC236}">
                    <a16:creationId xmlns:a16="http://schemas.microsoft.com/office/drawing/2014/main" id="{8DE7FF31-1604-0867-F893-570FC84347B9}"/>
                  </a:ext>
                </a:extLst>
              </p:cNvPr>
              <p:cNvSpPr txBox="1"/>
              <p:nvPr/>
            </p:nvSpPr>
            <p:spPr>
              <a:xfrm>
                <a:off x="0" y="1585587"/>
                <a:ext cx="11602065" cy="5058308"/>
              </a:xfrm>
              <a:prstGeom prst="rect">
                <a:avLst/>
              </a:prstGeom>
              <a:noFill/>
            </p:spPr>
            <p:txBody>
              <a:bodyPr wrap="square">
                <a:spAutoFit/>
              </a:bodyPr>
              <a:lstStyle/>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3200" b="0" i="0" u="none" strike="noStrike" kern="1200" cap="none" spc="0" normalizeH="0" baseline="0" noProof="0" dirty="0">
                    <a:ln>
                      <a:noFill/>
                    </a:ln>
                    <a:solidFill>
                      <a:prstClr val="black"/>
                    </a:solidFill>
                    <a:effectLst/>
                    <a:uLnTx/>
                    <a:uFillTx/>
                    <a:latin typeface="Inria Sans" pitchFamily="2" charset="77"/>
                    <a:ea typeface="+mn-ea"/>
                    <a:cs typeface="+mn-cs"/>
                  </a:rPr>
                  <a:t>Adapt model-based AIA to federated regression tasks</a:t>
                </a: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3200" b="0" i="0" u="none" strike="noStrike" kern="1200" cap="none" spc="0" normalizeH="0" baseline="0" noProof="0" dirty="0">
                  <a:ln>
                    <a:noFill/>
                  </a:ln>
                  <a:solidFill>
                    <a:prstClr val="black"/>
                  </a:solidFill>
                  <a:effectLst/>
                  <a:uLnTx/>
                  <a:uFillTx/>
                  <a:latin typeface="Inria Sans" pitchFamily="2" charset="77"/>
                  <a:ea typeface="+mn-ea"/>
                  <a:cs typeface="+mn-cs"/>
                </a:endParaRP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3200" b="0" i="0" u="none" strike="noStrike" kern="1200" cap="none" spc="0" normalizeH="0" baseline="0" noProof="0" dirty="0">
                    <a:ln>
                      <a:noFill/>
                    </a:ln>
                    <a:solidFill>
                      <a:prstClr val="black"/>
                    </a:solidFill>
                    <a:effectLst/>
                    <a:uLnTx/>
                    <a:uFillTx/>
                    <a:latin typeface="Inria Sans" pitchFamily="2" charset="77"/>
                    <a:ea typeface="+mn-ea"/>
                    <a:cs typeface="+mn-cs"/>
                  </a:rPr>
                  <a:t>Two steps procedure:</a:t>
                </a:r>
              </a:p>
              <a:p>
                <a:pPr marL="1428750" marR="0" lvl="2" indent="-514350" algn="l" defTabSz="914400" rtl="0" eaLnBrk="1" fontAlgn="auto" latinLnBrk="0" hangingPunct="1">
                  <a:lnSpc>
                    <a:spcPct val="100000"/>
                  </a:lnSpc>
                  <a:spcBef>
                    <a:spcPts val="0"/>
                  </a:spcBef>
                  <a:spcAft>
                    <a:spcPts val="0"/>
                  </a:spcAft>
                  <a:buClr>
                    <a:srgbClr val="E63312"/>
                  </a:buClr>
                  <a:buSzTx/>
                  <a:buFontTx/>
                  <a:buAutoNum type="arabicPeriod"/>
                  <a:tabLst/>
                  <a:defRPr/>
                </a:pPr>
                <a:r>
                  <a:rPr kumimoji="0" lang="en-US" sz="3200" b="0" i="0" u="none" strike="noStrike" kern="1200" cap="none" spc="0" normalizeH="0" baseline="0" noProof="0" dirty="0">
                    <a:ln>
                      <a:noFill/>
                    </a:ln>
                    <a:solidFill>
                      <a:prstClr val="black"/>
                    </a:solidFill>
                    <a:effectLst/>
                    <a:uLnTx/>
                    <a:uFillTx/>
                    <a:latin typeface="Inria Sans" pitchFamily="2" charset="77"/>
                    <a:ea typeface="+mn-ea"/>
                    <a:cs typeface="+mn-cs"/>
                  </a:rPr>
                  <a:t>Compute an estimation </a:t>
                </a:r>
                <a14:m>
                  <m:oMath xmlns:m="http://schemas.openxmlformats.org/officeDocument/2006/math">
                    <m:sSubSup>
                      <m:sSubSupPr>
                        <m:ctrlPr>
                          <a:rPr kumimoji="0" lang="it-IT" sz="32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ctrlPr>
                      </m:sSubSupPr>
                      <m:e>
                        <m:acc>
                          <m:accPr>
                            <m:chr m:val="̂"/>
                            <m:ctrlPr>
                              <a:rPr kumimoji="0" lang="it-IT" sz="3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accPr>
                          <m:e>
                            <m:r>
                              <a:rPr kumimoji="0" lang="it-IT" sz="3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𝜃</m:t>
                            </m:r>
                          </m:e>
                        </m:acc>
                      </m:e>
                      <m:sub>
                        <m:r>
                          <a:rPr kumimoji="0" lang="it-IT" sz="32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𝑐</m:t>
                        </m:r>
                      </m:sub>
                      <m:sup>
                        <m:r>
                          <a:rPr kumimoji="0" lang="it-IT" sz="3200" b="0" i="1" u="none" strike="noStrike" kern="1200" cap="none" spc="0" normalizeH="0" baseline="0" noProof="0" dirty="0">
                            <a:ln>
                              <a:noFill/>
                            </a:ln>
                            <a:solidFill>
                              <a:prstClr val="black"/>
                            </a:solidFill>
                            <a:effectLst/>
                            <a:uLnTx/>
                            <a:uFillTx/>
                            <a:latin typeface="Cambria Math" panose="02040503050406030204" pitchFamily="18" charset="0"/>
                            <a:ea typeface="+mn-ea"/>
                            <a:cs typeface="+mn-cs"/>
                          </a:rPr>
                          <m:t>∗</m:t>
                        </m:r>
                      </m:sup>
                    </m:sSubSup>
                  </m:oMath>
                </a14:m>
                <a:r>
                  <a:rPr kumimoji="0" lang="en-US" sz="3200" b="0" i="0" u="none" strike="noStrike" kern="1200" cap="none" spc="0" normalizeH="0" baseline="0" noProof="0" dirty="0">
                    <a:ln>
                      <a:noFill/>
                    </a:ln>
                    <a:solidFill>
                      <a:prstClr val="black"/>
                    </a:solidFill>
                    <a:effectLst/>
                    <a:uLnTx/>
                    <a:uFillTx/>
                    <a:latin typeface="Inria Sans" pitchFamily="2" charset="77"/>
                    <a:ea typeface="+mn-ea"/>
                    <a:cs typeface="+mn-cs"/>
                  </a:rPr>
                  <a:t> of the optimal local model </a:t>
                </a:r>
                <a14:m>
                  <m:oMath xmlns:m="http://schemas.openxmlformats.org/officeDocument/2006/math">
                    <m:sSubSup>
                      <m:sSubSupPr>
                        <m:ctrlPr>
                          <a:rPr kumimoji="0" lang="it-IT"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SupPr>
                      <m:e>
                        <m:r>
                          <a:rPr kumimoji="0" lang="it-IT"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𝜃</m:t>
                        </m:r>
                      </m:e>
                      <m:sub>
                        <m:r>
                          <a:rPr kumimoji="0" lang="it-IT"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𝑐</m:t>
                        </m:r>
                      </m:sub>
                      <m:sup>
                        <m:r>
                          <a:rPr kumimoji="0" lang="it-IT"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sup>
                    </m:sSubSup>
                  </m:oMath>
                </a14:m>
                <a:r>
                  <a:rPr kumimoji="0" lang="en-US" sz="3200" b="0" i="0" u="none" strike="noStrike" kern="1200" cap="none" spc="0" normalizeH="0" baseline="0" noProof="0" dirty="0">
                    <a:ln>
                      <a:noFill/>
                    </a:ln>
                    <a:solidFill>
                      <a:prstClr val="black"/>
                    </a:solidFill>
                    <a:effectLst/>
                    <a:uLnTx/>
                    <a:uFillTx/>
                    <a:latin typeface="Inria Sans" pitchFamily="2" charset="77"/>
                    <a:ea typeface="+mn-ea"/>
                    <a:cs typeface="+mn-cs"/>
                  </a:rPr>
                  <a:t>  for client </a:t>
                </a:r>
                <a14:m>
                  <m:oMath xmlns:m="http://schemas.openxmlformats.org/officeDocument/2006/math">
                    <m:r>
                      <a:rPr kumimoji="0" lang="it-IT"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𝑐</m:t>
                    </m:r>
                  </m:oMath>
                </a14:m>
                <a:endParaRPr kumimoji="0" lang="en-US" sz="3200" b="0" i="0" u="none" strike="noStrike" kern="1200" cap="none" spc="0" normalizeH="0" baseline="0" noProof="0" dirty="0">
                  <a:ln>
                    <a:noFill/>
                  </a:ln>
                  <a:solidFill>
                    <a:prstClr val="black"/>
                  </a:solidFill>
                  <a:effectLst/>
                  <a:uLnTx/>
                  <a:uFillTx/>
                  <a:latin typeface="Inria Sans" pitchFamily="2" charset="77"/>
                  <a:ea typeface="+mn-ea"/>
                  <a:cs typeface="+mn-cs"/>
                </a:endParaRPr>
              </a:p>
              <a:p>
                <a:pPr marL="1428750" marR="0" lvl="2" indent="-514350" algn="l" defTabSz="914400" rtl="0" eaLnBrk="1" fontAlgn="auto" latinLnBrk="0" hangingPunct="1">
                  <a:lnSpc>
                    <a:spcPct val="100000"/>
                  </a:lnSpc>
                  <a:spcBef>
                    <a:spcPts val="0"/>
                  </a:spcBef>
                  <a:spcAft>
                    <a:spcPts val="0"/>
                  </a:spcAft>
                  <a:buClr>
                    <a:srgbClr val="E63312"/>
                  </a:buClr>
                  <a:buSzTx/>
                  <a:buFontTx/>
                  <a:buAutoNum type="arabicPeriod"/>
                  <a:tabLst/>
                  <a:defRPr/>
                </a:pPr>
                <a:endParaRPr kumimoji="0" lang="en-US" sz="3200" b="0" i="0" u="none" strike="noStrike" kern="1200" cap="none" spc="0" normalizeH="0" baseline="0" noProof="0" dirty="0">
                  <a:ln>
                    <a:noFill/>
                  </a:ln>
                  <a:solidFill>
                    <a:prstClr val="black"/>
                  </a:solidFill>
                  <a:effectLst/>
                  <a:uLnTx/>
                  <a:uFillTx/>
                  <a:latin typeface="Inria Sans" pitchFamily="2" charset="77"/>
                  <a:ea typeface="+mn-ea"/>
                  <a:cs typeface="+mn-cs"/>
                </a:endParaRPr>
              </a:p>
              <a:p>
                <a:pPr marL="1428750" marR="0" lvl="2" indent="-514350" algn="l" defTabSz="914400" rtl="0" eaLnBrk="1" fontAlgn="auto" latinLnBrk="0" hangingPunct="1">
                  <a:lnSpc>
                    <a:spcPct val="100000"/>
                  </a:lnSpc>
                  <a:spcBef>
                    <a:spcPts val="0"/>
                  </a:spcBef>
                  <a:spcAft>
                    <a:spcPts val="0"/>
                  </a:spcAft>
                  <a:buClr>
                    <a:srgbClr val="E63312"/>
                  </a:buClr>
                  <a:buSzTx/>
                  <a:buFontTx/>
                  <a:buAutoNum type="arabicPeriod"/>
                  <a:tabLst/>
                  <a:defRPr/>
                </a:pPr>
                <a:endParaRPr kumimoji="0" lang="en-US" sz="3200" b="0" i="0" u="none" strike="noStrike" kern="1200" cap="none" spc="0" normalizeH="0" baseline="0" noProof="0" dirty="0">
                  <a:ln>
                    <a:noFill/>
                  </a:ln>
                  <a:solidFill>
                    <a:prstClr val="black"/>
                  </a:solidFill>
                  <a:effectLst/>
                  <a:uLnTx/>
                  <a:uFillTx/>
                  <a:latin typeface="Inria Sans" pitchFamily="2" charset="77"/>
                  <a:ea typeface="+mn-ea"/>
                  <a:cs typeface="+mn-cs"/>
                </a:endParaRPr>
              </a:p>
              <a:p>
                <a:pPr marL="1428750" marR="0" lvl="2" indent="-514350" algn="l" defTabSz="914400" rtl="0" eaLnBrk="1" fontAlgn="auto" latinLnBrk="0" hangingPunct="1">
                  <a:lnSpc>
                    <a:spcPct val="100000"/>
                  </a:lnSpc>
                  <a:spcBef>
                    <a:spcPts val="0"/>
                  </a:spcBef>
                  <a:spcAft>
                    <a:spcPts val="0"/>
                  </a:spcAft>
                  <a:buClr>
                    <a:srgbClr val="E63312"/>
                  </a:buClr>
                  <a:buSzTx/>
                  <a:buFontTx/>
                  <a:buAutoNum type="arabicPeriod"/>
                  <a:tabLst/>
                  <a:defRPr/>
                </a:pPr>
                <a:r>
                  <a:rPr kumimoji="0" lang="en-US" sz="3200" b="0" i="0" u="none" strike="noStrike" kern="1200" cap="none" spc="0" normalizeH="0" baseline="0" noProof="0" dirty="0">
                    <a:ln>
                      <a:noFill/>
                    </a:ln>
                    <a:solidFill>
                      <a:prstClr val="black"/>
                    </a:solidFill>
                    <a:effectLst/>
                    <a:uLnTx/>
                    <a:uFillTx/>
                    <a:latin typeface="Inria Sans" pitchFamily="2" charset="77"/>
                    <a:ea typeface="+mn-ea"/>
                    <a:cs typeface="+mn-cs"/>
                  </a:rPr>
                  <a:t>Infer the sensitive attribute values based on </a:t>
                </a:r>
                <a14:m>
                  <m:oMath xmlns:m="http://schemas.openxmlformats.org/officeDocument/2006/math">
                    <m:sSubSup>
                      <m:sSubSupPr>
                        <m:ctrlPr>
                          <a:rPr kumimoji="0" lang="it-IT" sz="32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ctrlPr>
                      </m:sSubSupPr>
                      <m:e>
                        <m:acc>
                          <m:accPr>
                            <m:chr m:val="̂"/>
                            <m:ctrlPr>
                              <a:rPr kumimoji="0" lang="it-IT"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accPr>
                          <m:e>
                            <m:r>
                              <a:rPr kumimoji="0" lang="it-IT" sz="3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𝜃</m:t>
                            </m:r>
                          </m:e>
                        </m:acc>
                      </m:e>
                      <m:sub>
                        <m:r>
                          <a:rPr kumimoji="0" lang="it-IT" sz="32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𝑐</m:t>
                        </m:r>
                      </m:sub>
                      <m:sup>
                        <m:r>
                          <a:rPr kumimoji="0" lang="it-IT" sz="3200" b="0" i="1" u="none" strike="noStrike" kern="1200" cap="none" spc="0" normalizeH="0" baseline="0" noProof="0" dirty="0" smtClean="0">
                            <a:ln>
                              <a:noFill/>
                            </a:ln>
                            <a:solidFill>
                              <a:prstClr val="black"/>
                            </a:solidFill>
                            <a:effectLst/>
                            <a:uLnTx/>
                            <a:uFillTx/>
                            <a:latin typeface="Cambria Math" panose="02040503050406030204" pitchFamily="18" charset="0"/>
                            <a:ea typeface="+mn-ea"/>
                            <a:cs typeface="+mn-cs"/>
                          </a:rPr>
                          <m:t>∗</m:t>
                        </m:r>
                      </m:sup>
                    </m:sSubSup>
                  </m:oMath>
                </a14:m>
                <a:endParaRPr kumimoji="0" lang="en-US" sz="3200" b="0" i="0" u="none" strike="noStrike" kern="1200" cap="none" spc="0" normalizeH="0" baseline="0" noProof="0" dirty="0">
                  <a:ln>
                    <a:noFill/>
                  </a:ln>
                  <a:solidFill>
                    <a:prstClr val="black"/>
                  </a:solidFill>
                  <a:effectLst/>
                  <a:uLnTx/>
                  <a:uFillTx/>
                  <a:latin typeface="Inria Sans" pitchFamily="2" charset="77"/>
                  <a:ea typeface="+mn-ea"/>
                  <a:cs typeface="+mn-cs"/>
                </a:endParaRPr>
              </a:p>
              <a:p>
                <a:pPr marL="914400" marR="0" lvl="2" indent="0" algn="l" defTabSz="914400" rtl="0" eaLnBrk="1" fontAlgn="auto" latinLnBrk="0" hangingPunct="1">
                  <a:lnSpc>
                    <a:spcPct val="100000"/>
                  </a:lnSpc>
                  <a:spcBef>
                    <a:spcPts val="0"/>
                  </a:spcBef>
                  <a:spcAft>
                    <a:spcPts val="0"/>
                  </a:spcAft>
                  <a:buClr>
                    <a:srgbClr val="E63312"/>
                  </a:buClr>
                  <a:buSzTx/>
                  <a:buFontTx/>
                  <a:buNone/>
                  <a:tabLst/>
                  <a:defRPr/>
                </a:pPr>
                <a:endParaRPr kumimoji="0" lang="en-US" sz="3200" b="0" i="0" u="none" strike="noStrike" kern="1200" cap="none" spc="0" normalizeH="0" baseline="0" noProof="0" dirty="0">
                  <a:ln>
                    <a:noFill/>
                  </a:ln>
                  <a:solidFill>
                    <a:prstClr val="black"/>
                  </a:solidFill>
                  <a:effectLst/>
                  <a:uLnTx/>
                  <a:uFillTx/>
                  <a:latin typeface="Inria Sans" pitchFamily="2" charset="77"/>
                  <a:ea typeface="+mn-ea"/>
                  <a:cs typeface="+mn-cs"/>
                </a:endParaRP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3200" b="0" i="0" u="none" strike="noStrike" kern="1200" cap="none" spc="0" normalizeH="0" baseline="0" noProof="0" dirty="0">
                  <a:ln>
                    <a:noFill/>
                  </a:ln>
                  <a:solidFill>
                    <a:prstClr val="black"/>
                  </a:solidFill>
                  <a:effectLst/>
                  <a:uLnTx/>
                  <a:uFillTx/>
                  <a:latin typeface="Inria Sans" pitchFamily="2" charset="77"/>
                  <a:ea typeface="+mn-ea"/>
                  <a:cs typeface="+mn-cs"/>
                </a:endParaRPr>
              </a:p>
            </p:txBody>
          </p:sp>
        </mc:Choice>
        <mc:Fallback xmlns="">
          <p:sp>
            <p:nvSpPr>
              <p:cNvPr id="10" name="CasellaDiTesto 9">
                <a:extLst>
                  <a:ext uri="{FF2B5EF4-FFF2-40B4-BE49-F238E27FC236}">
                    <a16:creationId xmlns:a16="http://schemas.microsoft.com/office/drawing/2014/main" id="{3EE7768E-D686-FD77-209C-1578A3B3145E}"/>
                  </a:ext>
                </a:extLst>
              </p:cNvPr>
              <p:cNvSpPr txBox="1">
                <a:spLocks noRot="1" noChangeAspect="1" noMove="1" noResize="1" noEditPoints="1" noAdjustHandles="1" noChangeArrowheads="1" noChangeShapeType="1" noTextEdit="1"/>
              </p:cNvSpPr>
              <p:nvPr/>
            </p:nvSpPr>
            <p:spPr>
              <a:xfrm>
                <a:off x="0" y="1585587"/>
                <a:ext cx="11602065" cy="5058308"/>
              </a:xfrm>
              <a:prstGeom prst="rect">
                <a:avLst/>
              </a:prstGeom>
              <a:blipFill>
                <a:blip r:embed="rId5"/>
                <a:stretch>
                  <a:fillRect t="-1750"/>
                </a:stretch>
              </a:blipFill>
            </p:spPr>
            <p:txBody>
              <a:bodyPr/>
              <a:lstStyle/>
              <a:p>
                <a:r>
                  <a:rPr lang="en-FR">
                    <a:noFill/>
                  </a:rPr>
                  <a:t> </a:t>
                </a:r>
              </a:p>
            </p:txBody>
          </p:sp>
        </mc:Fallback>
      </mc:AlternateContent>
      <p:pic>
        <p:nvPicPr>
          <p:cNvPr id="5" name="Immagine 4">
            <a:extLst>
              <a:ext uri="{FF2B5EF4-FFF2-40B4-BE49-F238E27FC236}">
                <a16:creationId xmlns:a16="http://schemas.microsoft.com/office/drawing/2014/main" id="{BA9EA6EA-4964-321F-7CFE-34E8658D417E}"/>
              </a:ext>
            </a:extLst>
          </p:cNvPr>
          <p:cNvPicPr>
            <a:picLocks noChangeAspect="1"/>
          </p:cNvPicPr>
          <p:nvPr>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3419013" y="4390986"/>
            <a:ext cx="4645576" cy="407925"/>
          </a:xfrm>
          <a:prstGeom prst="rect">
            <a:avLst/>
          </a:prstGeom>
        </p:spPr>
      </p:pic>
      <p:pic>
        <p:nvPicPr>
          <p:cNvPr id="14" name="Immagine 13">
            <a:extLst>
              <a:ext uri="{FF2B5EF4-FFF2-40B4-BE49-F238E27FC236}">
                <a16:creationId xmlns:a16="http://schemas.microsoft.com/office/drawing/2014/main" id="{1AD6A953-58F1-2697-B816-7EA697EBF777}"/>
              </a:ext>
            </a:extLst>
          </p:cNvPr>
          <p:cNvPicPr>
            <a:picLocks noChangeAspect="1"/>
          </p:cNvPicPr>
          <p:nvPr>
            <p:custDataLst>
              <p:tags r:id="rId2"/>
            </p:custDataLst>
          </p:nvPr>
        </p:nvPicPr>
        <p:blipFill>
          <a:blip r:embed="rId7">
            <a:extLst>
              <a:ext uri="{28A0092B-C50C-407E-A947-70E740481C1C}">
                <a14:useLocalDpi xmlns:a14="http://schemas.microsoft.com/office/drawing/2010/main" val="0"/>
              </a:ext>
            </a:extLst>
          </a:blip>
          <a:stretch>
            <a:fillRect/>
          </a:stretch>
        </p:blipFill>
        <p:spPr>
          <a:xfrm>
            <a:off x="2841970" y="5941911"/>
            <a:ext cx="6055934" cy="610347"/>
          </a:xfrm>
          <a:prstGeom prst="rect">
            <a:avLst/>
          </a:prstGeom>
        </p:spPr>
      </p:pic>
    </p:spTree>
    <p:extLst>
      <p:ext uri="{BB962C8B-B14F-4D97-AF65-F5344CB8AC3E}">
        <p14:creationId xmlns:p14="http://schemas.microsoft.com/office/powerpoint/2010/main" val="344534613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FFCB044-2350-F139-BCF1-922B81A19F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45B17BC-FB92-8B10-9069-5284B5E03BBA}"/>
              </a:ext>
            </a:extLst>
          </p:cNvPr>
          <p:cNvSpPr>
            <a:spLocks noGrp="1"/>
          </p:cNvSpPr>
          <p:nvPr>
            <p:ph type="title"/>
          </p:nvPr>
        </p:nvSpPr>
        <p:spPr/>
        <p:txBody>
          <a:bodyPr/>
          <a:lstStyle/>
          <a:p>
            <a:r>
              <a:rPr lang="it-IT" dirty="0" err="1"/>
              <a:t>Contributions</a:t>
            </a:r>
            <a:endParaRPr lang="en-FR" dirty="0"/>
          </a:p>
        </p:txBody>
      </p:sp>
      <p:sp>
        <p:nvSpPr>
          <p:cNvPr id="4" name="Slide Number Placeholder 3">
            <a:extLst>
              <a:ext uri="{FF2B5EF4-FFF2-40B4-BE49-F238E27FC236}">
                <a16:creationId xmlns:a16="http://schemas.microsoft.com/office/drawing/2014/main" id="{6DCE1D0C-609A-D4FA-7C65-9BA3185F750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C45FDB-A281-2F4E-8999-F05EC7B0086D}" type="slidenum">
              <a:rPr kumimoji="0" lang="fr-FR" sz="1600" b="0" i="0" u="none" strike="noStrike" kern="1200" cap="none" spc="0" normalizeH="0" baseline="0" noProof="0" smtClean="0">
                <a:ln>
                  <a:noFill/>
                </a:ln>
                <a:solidFill>
                  <a:srgbClr val="E63213"/>
                </a:solidFill>
                <a:effectLst/>
                <a:uLnTx/>
                <a:uFillTx/>
                <a:latin typeface="Inria Sans"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16</a:t>
            </a:fld>
            <a:endParaRPr kumimoji="0" lang="fr-FR" sz="1600" b="0" i="0" u="none" strike="noStrike" kern="1200" cap="none" spc="0" normalizeH="0" baseline="0" noProof="0">
              <a:ln>
                <a:noFill/>
              </a:ln>
              <a:solidFill>
                <a:srgbClr val="E63213"/>
              </a:solidFill>
              <a:effectLst/>
              <a:uLnTx/>
              <a:uFillTx/>
              <a:latin typeface="Inria Sans" pitchFamily="2" charset="77"/>
              <a:ea typeface="+mn-ea"/>
              <a:cs typeface="+mn-cs"/>
            </a:endParaRPr>
          </a:p>
        </p:txBody>
      </p:sp>
      <p:sp>
        <p:nvSpPr>
          <p:cNvPr id="10" name="CasellaDiTesto 9">
            <a:extLst>
              <a:ext uri="{FF2B5EF4-FFF2-40B4-BE49-F238E27FC236}">
                <a16:creationId xmlns:a16="http://schemas.microsoft.com/office/drawing/2014/main" id="{30114BEF-EFD6-0BED-4A2B-DAF69CB670BF}"/>
              </a:ext>
            </a:extLst>
          </p:cNvPr>
          <p:cNvSpPr txBox="1"/>
          <p:nvPr/>
        </p:nvSpPr>
        <p:spPr>
          <a:xfrm>
            <a:off x="98322" y="1880135"/>
            <a:ext cx="11602065" cy="2431435"/>
          </a:xfrm>
          <a:prstGeom prst="rect">
            <a:avLst/>
          </a:prstGeom>
          <a:noFill/>
        </p:spPr>
        <p:txBody>
          <a:bodyPr wrap="square">
            <a:spAutoFit/>
          </a:bodyPr>
          <a:lstStyle/>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3200" b="0" i="0" u="none" strike="noStrike" kern="1200" cap="none" spc="0" normalizeH="0" baseline="0" noProof="0" dirty="0">
                <a:ln>
                  <a:noFill/>
                </a:ln>
                <a:solidFill>
                  <a:prstClr val="black"/>
                </a:solidFill>
                <a:effectLst/>
                <a:uLnTx/>
                <a:uFillTx/>
                <a:latin typeface="Inria Sans" pitchFamily="2" charset="77"/>
                <a:ea typeface="+mn-ea"/>
                <a:cs typeface="+mn-cs"/>
              </a:rPr>
              <a:t>A method to reconstruct the optimal local model in the honest-but-curious setting for least squares regression problems, with analytical guarantees</a:t>
            </a: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2400" b="0" i="0" u="none" strike="noStrike" kern="1200" cap="none" spc="0" normalizeH="0" baseline="0" noProof="0" dirty="0">
              <a:ln>
                <a:noFill/>
              </a:ln>
              <a:solidFill>
                <a:prstClr val="black"/>
              </a:solidFill>
              <a:effectLst/>
              <a:uLnTx/>
              <a:uFillTx/>
              <a:latin typeface="Inria Sans" pitchFamily="2" charset="77"/>
              <a:ea typeface="+mn-ea"/>
              <a:cs typeface="+mn-cs"/>
            </a:endParaRPr>
          </a:p>
          <a:p>
            <a:pPr marL="457200" marR="0" lvl="1" indent="0" algn="l" defTabSz="914400" rtl="0" eaLnBrk="1" fontAlgn="auto" latinLnBrk="0" hangingPunct="1">
              <a:lnSpc>
                <a:spcPct val="100000"/>
              </a:lnSpc>
              <a:spcBef>
                <a:spcPts val="0"/>
              </a:spcBef>
              <a:spcAft>
                <a:spcPts val="0"/>
              </a:spcAft>
              <a:buClr>
                <a:srgbClr val="E63312"/>
              </a:buClr>
              <a:buSzTx/>
              <a:buFontTx/>
              <a:buNone/>
              <a:tabLst/>
              <a:defRPr/>
            </a:pPr>
            <a:endParaRPr kumimoji="0" lang="en-US" sz="3200" b="0" i="0" u="none" strike="noStrike" kern="1200" cap="none" spc="0" normalizeH="0" baseline="0" noProof="0" dirty="0">
              <a:ln>
                <a:noFill/>
              </a:ln>
              <a:solidFill>
                <a:prstClr val="black"/>
              </a:solidFill>
              <a:effectLst/>
              <a:uLnTx/>
              <a:uFillTx/>
              <a:latin typeface="Inria Sans" pitchFamily="2" charset="77"/>
              <a:ea typeface="+mn-ea"/>
              <a:cs typeface="+mn-cs"/>
            </a:endParaRPr>
          </a:p>
        </p:txBody>
      </p:sp>
    </p:spTree>
    <p:extLst>
      <p:ext uri="{BB962C8B-B14F-4D97-AF65-F5344CB8AC3E}">
        <p14:creationId xmlns:p14="http://schemas.microsoft.com/office/powerpoint/2010/main" val="93109119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2F4356-22D2-20E0-491B-6D35B62D97A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D7B754-6A73-3EC1-367E-16645FEB280A}"/>
              </a:ext>
            </a:extLst>
          </p:cNvPr>
          <p:cNvSpPr>
            <a:spLocks noGrp="1"/>
          </p:cNvSpPr>
          <p:nvPr>
            <p:ph type="title"/>
          </p:nvPr>
        </p:nvSpPr>
        <p:spPr/>
        <p:txBody>
          <a:bodyPr/>
          <a:lstStyle/>
          <a:p>
            <a:r>
              <a:rPr lang="it-IT" b="0" i="0" dirty="0" err="1">
                <a:effectLst/>
                <a:latin typeface="Inria Sans"/>
              </a:rPr>
              <a:t>Optimal</a:t>
            </a:r>
            <a:r>
              <a:rPr lang="it-IT" b="0" i="0" dirty="0">
                <a:effectLst/>
                <a:latin typeface="Inria Sans"/>
              </a:rPr>
              <a:t> </a:t>
            </a:r>
            <a:r>
              <a:rPr lang="it-IT" b="0" i="0" dirty="0" err="1">
                <a:effectLst/>
                <a:latin typeface="Inria Sans"/>
              </a:rPr>
              <a:t>local</a:t>
            </a:r>
            <a:r>
              <a:rPr lang="it-IT" b="0" i="0" dirty="0">
                <a:effectLst/>
                <a:latin typeface="Inria Sans"/>
              </a:rPr>
              <a:t> model </a:t>
            </a:r>
            <a:r>
              <a:rPr lang="it-IT" b="0" i="0" dirty="0" err="1">
                <a:effectLst/>
                <a:latin typeface="Inria Sans"/>
              </a:rPr>
              <a:t>reconstruction</a:t>
            </a:r>
            <a:endParaRPr lang="en-FR" dirty="0">
              <a:latin typeface="Inria Sans"/>
            </a:endParaRPr>
          </a:p>
        </p:txBody>
      </p:sp>
      <p:sp>
        <p:nvSpPr>
          <p:cNvPr id="4" name="Slide Number Placeholder 3">
            <a:extLst>
              <a:ext uri="{FF2B5EF4-FFF2-40B4-BE49-F238E27FC236}">
                <a16:creationId xmlns:a16="http://schemas.microsoft.com/office/drawing/2014/main" id="{87D55FEF-B44F-2FCE-0602-24653E9EB3C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C45FDB-A281-2F4E-8999-F05EC7B0086D}" type="slidenum">
              <a:rPr kumimoji="0" lang="fr-FR" sz="1600" b="0" i="0" u="none" strike="noStrike" kern="1200" cap="none" spc="0" normalizeH="0" baseline="0" noProof="0" smtClean="0">
                <a:ln>
                  <a:noFill/>
                </a:ln>
                <a:solidFill>
                  <a:srgbClr val="E63213"/>
                </a:solidFill>
                <a:effectLst/>
                <a:uLnTx/>
                <a:uFillTx/>
                <a:latin typeface="Inria Sans"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17</a:t>
            </a:fld>
            <a:endParaRPr kumimoji="0" lang="fr-FR" sz="1600" b="0" i="0" u="none" strike="noStrike" kern="1200" cap="none" spc="0" normalizeH="0" baseline="0" noProof="0">
              <a:ln>
                <a:noFill/>
              </a:ln>
              <a:solidFill>
                <a:srgbClr val="E63213"/>
              </a:solidFill>
              <a:effectLst/>
              <a:uLnTx/>
              <a:uFillTx/>
              <a:latin typeface="Inria Sans" pitchFamily="2" charset="77"/>
              <a:ea typeface="+mn-ea"/>
              <a:cs typeface="+mn-cs"/>
            </a:endParaRPr>
          </a:p>
        </p:txBody>
      </p:sp>
      <p:pic>
        <p:nvPicPr>
          <p:cNvPr id="5" name="Immagine 4">
            <a:extLst>
              <a:ext uri="{FF2B5EF4-FFF2-40B4-BE49-F238E27FC236}">
                <a16:creationId xmlns:a16="http://schemas.microsoft.com/office/drawing/2014/main" id="{D54C2E75-7C91-4FDE-22A1-4BE2864D433E}"/>
              </a:ext>
            </a:extLst>
          </p:cNvPr>
          <p:cNvPicPr>
            <a:picLocks noChangeAspect="1"/>
          </p:cNvPicPr>
          <p:nvPr>
            <p:custDataLst>
              <p:tags r:id="rId1"/>
            </p:custDataLst>
          </p:nvPr>
        </p:nvPicPr>
        <p:blipFill>
          <a:blip r:embed="rId4">
            <a:extLst>
              <a:ext uri="{28A0092B-C50C-407E-A947-70E740481C1C}">
                <a14:useLocalDpi xmlns:a14="http://schemas.microsoft.com/office/drawing/2010/main" val="0"/>
              </a:ext>
            </a:extLst>
          </a:blip>
          <a:stretch>
            <a:fillRect/>
          </a:stretch>
        </p:blipFill>
        <p:spPr>
          <a:xfrm>
            <a:off x="1317482" y="1839172"/>
            <a:ext cx="9561172" cy="1783792"/>
          </a:xfrm>
          <a:prstGeom prst="rect">
            <a:avLst/>
          </a:prstGeom>
        </p:spPr>
      </p:pic>
    </p:spTree>
    <p:extLst>
      <p:ext uri="{BB962C8B-B14F-4D97-AF65-F5344CB8AC3E}">
        <p14:creationId xmlns:p14="http://schemas.microsoft.com/office/powerpoint/2010/main" val="38474650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AFFFC6-E33E-66F0-D4F2-2AA4CA0545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B35D7AF-1CE8-57D7-16F7-114196A0A4E1}"/>
              </a:ext>
            </a:extLst>
          </p:cNvPr>
          <p:cNvSpPr>
            <a:spLocks noGrp="1"/>
          </p:cNvSpPr>
          <p:nvPr>
            <p:ph type="title"/>
          </p:nvPr>
        </p:nvSpPr>
        <p:spPr/>
        <p:txBody>
          <a:bodyPr/>
          <a:lstStyle/>
          <a:p>
            <a:r>
              <a:rPr lang="it-IT" b="0" i="0" dirty="0" err="1">
                <a:effectLst/>
                <a:latin typeface="Inria Sans"/>
              </a:rPr>
              <a:t>Optimal</a:t>
            </a:r>
            <a:r>
              <a:rPr lang="it-IT" b="0" i="0" dirty="0">
                <a:effectLst/>
                <a:latin typeface="Inria Sans"/>
              </a:rPr>
              <a:t> </a:t>
            </a:r>
            <a:r>
              <a:rPr lang="it-IT" b="0" i="0" dirty="0" err="1">
                <a:effectLst/>
                <a:latin typeface="Inria Sans"/>
              </a:rPr>
              <a:t>local</a:t>
            </a:r>
            <a:r>
              <a:rPr lang="it-IT" b="0" i="0" dirty="0">
                <a:effectLst/>
                <a:latin typeface="Inria Sans"/>
              </a:rPr>
              <a:t> model </a:t>
            </a:r>
            <a:r>
              <a:rPr lang="it-IT" b="0" i="0" dirty="0" err="1">
                <a:effectLst/>
                <a:latin typeface="Inria Sans"/>
              </a:rPr>
              <a:t>reconstruction</a:t>
            </a:r>
            <a:endParaRPr lang="en-FR" dirty="0">
              <a:latin typeface="Inria Sans"/>
            </a:endParaRPr>
          </a:p>
        </p:txBody>
      </p:sp>
      <p:sp>
        <p:nvSpPr>
          <p:cNvPr id="4" name="Slide Number Placeholder 3">
            <a:extLst>
              <a:ext uri="{FF2B5EF4-FFF2-40B4-BE49-F238E27FC236}">
                <a16:creationId xmlns:a16="http://schemas.microsoft.com/office/drawing/2014/main" id="{BA11EB52-D472-80A7-C7AC-EA493296F9DD}"/>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C45FDB-A281-2F4E-8999-F05EC7B0086D}" type="slidenum">
              <a:rPr kumimoji="0" lang="fr-FR" sz="1600" b="0" i="0" u="none" strike="noStrike" kern="1200" cap="none" spc="0" normalizeH="0" baseline="0" noProof="0" smtClean="0">
                <a:ln>
                  <a:noFill/>
                </a:ln>
                <a:solidFill>
                  <a:srgbClr val="E63213"/>
                </a:solidFill>
                <a:effectLst/>
                <a:uLnTx/>
                <a:uFillTx/>
                <a:latin typeface="Inria Sans"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18</a:t>
            </a:fld>
            <a:endParaRPr kumimoji="0" lang="fr-FR" sz="1600" b="0" i="0" u="none" strike="noStrike" kern="1200" cap="none" spc="0" normalizeH="0" baseline="0" noProof="0">
              <a:ln>
                <a:noFill/>
              </a:ln>
              <a:solidFill>
                <a:srgbClr val="E63213"/>
              </a:solidFill>
              <a:effectLst/>
              <a:uLnTx/>
              <a:uFillTx/>
              <a:latin typeface="Inria Sans" pitchFamily="2" charset="77"/>
              <a:ea typeface="+mn-ea"/>
              <a:cs typeface="+mn-cs"/>
            </a:endParaRPr>
          </a:p>
        </p:txBody>
      </p:sp>
      <p:pic>
        <p:nvPicPr>
          <p:cNvPr id="3" name="Immagine 2">
            <a:extLst>
              <a:ext uri="{FF2B5EF4-FFF2-40B4-BE49-F238E27FC236}">
                <a16:creationId xmlns:a16="http://schemas.microsoft.com/office/drawing/2014/main" id="{2CA15DE9-BD22-C5BC-4BAE-5EC27A7BAE30}"/>
              </a:ext>
            </a:extLst>
          </p:cNvPr>
          <p:cNvPicPr>
            <a:picLocks noChangeAspect="1"/>
          </p:cNvPicPr>
          <p:nvPr/>
        </p:nvPicPr>
        <p:blipFill>
          <a:blip r:embed="rId4"/>
          <a:stretch>
            <a:fillRect/>
          </a:stretch>
        </p:blipFill>
        <p:spPr>
          <a:xfrm>
            <a:off x="6785017" y="3956220"/>
            <a:ext cx="3994097" cy="2576659"/>
          </a:xfrm>
          <a:prstGeom prst="rect">
            <a:avLst/>
          </a:prstGeom>
        </p:spPr>
      </p:pic>
      <p:pic>
        <p:nvPicPr>
          <p:cNvPr id="6" name="Immagine 5">
            <a:extLst>
              <a:ext uri="{FF2B5EF4-FFF2-40B4-BE49-F238E27FC236}">
                <a16:creationId xmlns:a16="http://schemas.microsoft.com/office/drawing/2014/main" id="{1330A0B6-C0BA-C2C0-174E-55CB6B34008C}"/>
              </a:ext>
            </a:extLst>
          </p:cNvPr>
          <p:cNvPicPr>
            <a:picLocks noChangeAspect="1"/>
          </p:cNvPicPr>
          <p:nvPr/>
        </p:nvPicPr>
        <p:blipFill>
          <a:blip r:embed="rId5"/>
          <a:stretch>
            <a:fillRect/>
          </a:stretch>
        </p:blipFill>
        <p:spPr>
          <a:xfrm>
            <a:off x="1971040" y="3956220"/>
            <a:ext cx="3253859" cy="2576659"/>
          </a:xfrm>
          <a:prstGeom prst="rect">
            <a:avLst/>
          </a:prstGeom>
        </p:spPr>
      </p:pic>
      <p:pic>
        <p:nvPicPr>
          <p:cNvPr id="7" name="Immagine 6">
            <a:extLst>
              <a:ext uri="{FF2B5EF4-FFF2-40B4-BE49-F238E27FC236}">
                <a16:creationId xmlns:a16="http://schemas.microsoft.com/office/drawing/2014/main" id="{E407475B-E31E-C098-1EF9-FEF670C2B7C1}"/>
              </a:ext>
            </a:extLst>
          </p:cNvPr>
          <p:cNvPicPr>
            <a:picLocks noChangeAspect="1"/>
          </p:cNvPicPr>
          <p:nvPr>
            <p:custDataLst>
              <p:tags r:id="rId1"/>
            </p:custDataLst>
          </p:nvPr>
        </p:nvPicPr>
        <p:blipFill>
          <a:blip r:embed="rId6">
            <a:extLst>
              <a:ext uri="{28A0092B-C50C-407E-A947-70E740481C1C}">
                <a14:useLocalDpi xmlns:a14="http://schemas.microsoft.com/office/drawing/2010/main" val="0"/>
              </a:ext>
            </a:extLst>
          </a:blip>
          <a:stretch>
            <a:fillRect/>
          </a:stretch>
        </p:blipFill>
        <p:spPr>
          <a:xfrm>
            <a:off x="1317482" y="1865298"/>
            <a:ext cx="9561172" cy="1783792"/>
          </a:xfrm>
          <a:prstGeom prst="rect">
            <a:avLst/>
          </a:prstGeom>
        </p:spPr>
      </p:pic>
    </p:spTree>
    <p:extLst>
      <p:ext uri="{BB962C8B-B14F-4D97-AF65-F5344CB8AC3E}">
        <p14:creationId xmlns:p14="http://schemas.microsoft.com/office/powerpoint/2010/main" val="1987654445"/>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34CA9A-4FF1-04F9-4D1D-EF130BBB5F5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70F0F8E-30B8-DBD6-EEE2-24FC34605B23}"/>
              </a:ext>
            </a:extLst>
          </p:cNvPr>
          <p:cNvSpPr>
            <a:spLocks noGrp="1"/>
          </p:cNvSpPr>
          <p:nvPr>
            <p:ph type="title"/>
          </p:nvPr>
        </p:nvSpPr>
        <p:spPr/>
        <p:txBody>
          <a:bodyPr/>
          <a:lstStyle/>
          <a:p>
            <a:r>
              <a:rPr lang="it-IT" dirty="0" err="1"/>
              <a:t>Contributions</a:t>
            </a:r>
            <a:endParaRPr lang="en-FR" dirty="0"/>
          </a:p>
        </p:txBody>
      </p:sp>
      <p:sp>
        <p:nvSpPr>
          <p:cNvPr id="4" name="Slide Number Placeholder 3">
            <a:extLst>
              <a:ext uri="{FF2B5EF4-FFF2-40B4-BE49-F238E27FC236}">
                <a16:creationId xmlns:a16="http://schemas.microsoft.com/office/drawing/2014/main" id="{C097FF9E-5CA2-D49D-E2B4-CECE0D8E408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C45FDB-A281-2F4E-8999-F05EC7B0086D}" type="slidenum">
              <a:rPr kumimoji="0" lang="fr-FR" sz="1600" b="0" i="0" u="none" strike="noStrike" kern="1200" cap="none" spc="0" normalizeH="0" baseline="0" noProof="0" smtClean="0">
                <a:ln>
                  <a:noFill/>
                </a:ln>
                <a:solidFill>
                  <a:srgbClr val="E63213"/>
                </a:solidFill>
                <a:effectLst/>
                <a:uLnTx/>
                <a:uFillTx/>
                <a:latin typeface="Inria Sans"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19</a:t>
            </a:fld>
            <a:endParaRPr kumimoji="0" lang="fr-FR" sz="1600" b="0" i="0" u="none" strike="noStrike" kern="1200" cap="none" spc="0" normalizeH="0" baseline="0" noProof="0">
              <a:ln>
                <a:noFill/>
              </a:ln>
              <a:solidFill>
                <a:srgbClr val="E63213"/>
              </a:solidFill>
              <a:effectLst/>
              <a:uLnTx/>
              <a:uFillTx/>
              <a:latin typeface="Inria Sans" pitchFamily="2" charset="77"/>
              <a:ea typeface="+mn-ea"/>
              <a:cs typeface="+mn-cs"/>
            </a:endParaRPr>
          </a:p>
        </p:txBody>
      </p:sp>
      <p:sp>
        <p:nvSpPr>
          <p:cNvPr id="10" name="CasellaDiTesto 9">
            <a:extLst>
              <a:ext uri="{FF2B5EF4-FFF2-40B4-BE49-F238E27FC236}">
                <a16:creationId xmlns:a16="http://schemas.microsoft.com/office/drawing/2014/main" id="{9E64C116-1464-6B8E-D907-EF5DABADDE6C}"/>
              </a:ext>
            </a:extLst>
          </p:cNvPr>
          <p:cNvSpPr txBox="1"/>
          <p:nvPr/>
        </p:nvSpPr>
        <p:spPr>
          <a:xfrm>
            <a:off x="98322" y="1880135"/>
            <a:ext cx="11602065" cy="3908762"/>
          </a:xfrm>
          <a:prstGeom prst="rect">
            <a:avLst/>
          </a:prstGeom>
          <a:noFill/>
        </p:spPr>
        <p:txBody>
          <a:bodyPr wrap="square">
            <a:spAutoFit/>
          </a:bodyPr>
          <a:lstStyle/>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3200" b="0" i="0" u="none" strike="noStrike" kern="1200" cap="none" spc="0" normalizeH="0" baseline="0" noProof="0" dirty="0">
                <a:ln>
                  <a:noFill/>
                </a:ln>
                <a:solidFill>
                  <a:prstClr val="white">
                    <a:lumMod val="75000"/>
                  </a:prstClr>
                </a:solidFill>
                <a:effectLst/>
                <a:uLnTx/>
                <a:uFillTx/>
                <a:latin typeface="Inria Sans" pitchFamily="2" charset="77"/>
                <a:ea typeface="+mn-ea"/>
                <a:cs typeface="+mn-cs"/>
              </a:rPr>
              <a:t>A method to reconstruct the optimal local model in the honest-but-curious setting for least squares regression problems, with analytical guarantees</a:t>
            </a:r>
          </a:p>
          <a:p>
            <a:pPr marL="457200" marR="0" lvl="1" indent="0" algn="l" defTabSz="914400" rtl="0" eaLnBrk="1" fontAlgn="auto" latinLnBrk="0" hangingPunct="1">
              <a:lnSpc>
                <a:spcPct val="100000"/>
              </a:lnSpc>
              <a:spcBef>
                <a:spcPts val="0"/>
              </a:spcBef>
              <a:spcAft>
                <a:spcPts val="0"/>
              </a:spcAft>
              <a:buClr>
                <a:srgbClr val="E63312"/>
              </a:buClr>
              <a:buSzTx/>
              <a:buFontTx/>
              <a:buNone/>
              <a:tabLst/>
              <a:defRPr/>
            </a:pPr>
            <a:endParaRPr kumimoji="0" lang="en-US" sz="2400" b="0" i="0" u="none" strike="noStrike" kern="1200" cap="none" spc="0" normalizeH="0" baseline="0" noProof="0" dirty="0">
              <a:ln>
                <a:noFill/>
              </a:ln>
              <a:solidFill>
                <a:prstClr val="black"/>
              </a:solidFill>
              <a:effectLst/>
              <a:uLnTx/>
              <a:uFillTx/>
              <a:latin typeface="Inria Sans" pitchFamily="2" charset="77"/>
              <a:ea typeface="+mn-ea"/>
              <a:cs typeface="+mn-cs"/>
            </a:endParaRP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3200" b="0" i="0" u="none" strike="noStrike" kern="1200" cap="none" spc="0" normalizeH="0" baseline="0" noProof="0" dirty="0">
                <a:ln>
                  <a:noFill/>
                </a:ln>
                <a:solidFill>
                  <a:prstClr val="black"/>
                </a:solidFill>
                <a:effectLst/>
                <a:uLnTx/>
                <a:uFillTx/>
                <a:latin typeface="Inria Sans" pitchFamily="2" charset="77"/>
                <a:ea typeface="+mn-ea"/>
                <a:cs typeface="+mn-cs"/>
              </a:rPr>
              <a:t>A general method for approximating optimal local models in the active setting (the attacker can interfere with the training process)</a:t>
            </a: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3200" b="0" i="0" u="none" strike="noStrike" kern="1200" cap="none" spc="0" normalizeH="0" baseline="0" noProof="0" dirty="0">
              <a:ln>
                <a:noFill/>
              </a:ln>
              <a:solidFill>
                <a:prstClr val="black"/>
              </a:solidFill>
              <a:effectLst/>
              <a:uLnTx/>
              <a:uFillTx/>
              <a:latin typeface="Inria Sans" pitchFamily="2" charset="77"/>
              <a:ea typeface="+mn-ea"/>
              <a:cs typeface="+mn-cs"/>
            </a:endParaRPr>
          </a:p>
        </p:txBody>
      </p:sp>
    </p:spTree>
    <p:extLst>
      <p:ext uri="{BB962C8B-B14F-4D97-AF65-F5344CB8AC3E}">
        <p14:creationId xmlns:p14="http://schemas.microsoft.com/office/powerpoint/2010/main" val="380626765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6262262-B808-B8FD-0A49-497830EE1B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5C2139E-06DA-8171-6D39-27AA564540C4}"/>
              </a:ext>
            </a:extLst>
          </p:cNvPr>
          <p:cNvSpPr>
            <a:spLocks noGrp="1"/>
          </p:cNvSpPr>
          <p:nvPr>
            <p:ph type="title"/>
          </p:nvPr>
        </p:nvSpPr>
        <p:spPr/>
        <p:txBody>
          <a:bodyPr/>
          <a:lstStyle/>
          <a:p>
            <a:r>
              <a:rPr lang="it-IT" dirty="0" err="1"/>
              <a:t>Federated</a:t>
            </a:r>
            <a:r>
              <a:rPr lang="it-IT" dirty="0"/>
              <a:t> Learning (FL)</a:t>
            </a:r>
            <a:endParaRPr lang="en-FR" dirty="0"/>
          </a:p>
        </p:txBody>
      </p:sp>
      <p:sp>
        <p:nvSpPr>
          <p:cNvPr id="4" name="Slide Number Placeholder 3">
            <a:extLst>
              <a:ext uri="{FF2B5EF4-FFF2-40B4-BE49-F238E27FC236}">
                <a16:creationId xmlns:a16="http://schemas.microsoft.com/office/drawing/2014/main" id="{EDEEF564-2DBF-DC7B-8DAA-32118519047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C45FDB-A281-2F4E-8999-F05EC7B0086D}" type="slidenum">
              <a:rPr kumimoji="0" lang="fr-FR" sz="1600" b="0" i="0" u="none" strike="noStrike" kern="1200" cap="none" spc="0" normalizeH="0" baseline="0" noProof="0" smtClean="0">
                <a:ln>
                  <a:noFill/>
                </a:ln>
                <a:solidFill>
                  <a:srgbClr val="E63213"/>
                </a:solidFill>
                <a:effectLst/>
                <a:uLnTx/>
                <a:uFillTx/>
                <a:latin typeface="Inria Sans"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a:t>
            </a:fld>
            <a:endParaRPr kumimoji="0" lang="fr-FR" sz="1600" b="0" i="0" u="none" strike="noStrike" kern="1200" cap="none" spc="0" normalizeH="0" baseline="0" noProof="0">
              <a:ln>
                <a:noFill/>
              </a:ln>
              <a:solidFill>
                <a:srgbClr val="E63213"/>
              </a:solidFill>
              <a:effectLst/>
              <a:uLnTx/>
              <a:uFillTx/>
              <a:latin typeface="Inria Sans" pitchFamily="2" charset="77"/>
              <a:ea typeface="+mn-ea"/>
              <a:cs typeface="+mn-cs"/>
            </a:endParaRPr>
          </a:p>
        </p:txBody>
      </p:sp>
      <p:pic>
        <p:nvPicPr>
          <p:cNvPr id="131" name="Image 2 1">
            <a:extLst>
              <a:ext uri="{FF2B5EF4-FFF2-40B4-BE49-F238E27FC236}">
                <a16:creationId xmlns:a16="http://schemas.microsoft.com/office/drawing/2014/main" id="{D65174E6-26C5-EA45-C510-ADB59775BFAE}"/>
              </a:ext>
            </a:extLst>
          </p:cNvPr>
          <p:cNvPicPr>
            <a:picLocks noChangeAspect="1"/>
          </p:cNvPicPr>
          <p:nvPr/>
        </p:nvPicPr>
        <p:blipFill>
          <a:blip r:embed="rId4"/>
          <a:stretch>
            <a:fillRect/>
          </a:stretch>
        </p:blipFill>
        <p:spPr>
          <a:xfrm>
            <a:off x="7043743" y="5234290"/>
            <a:ext cx="582086" cy="769011"/>
          </a:xfrm>
          <a:prstGeom prst="rect">
            <a:avLst/>
          </a:prstGeom>
        </p:spPr>
      </p:pic>
      <p:pic>
        <p:nvPicPr>
          <p:cNvPr id="133" name="Image 2 3">
            <a:extLst>
              <a:ext uri="{FF2B5EF4-FFF2-40B4-BE49-F238E27FC236}">
                <a16:creationId xmlns:a16="http://schemas.microsoft.com/office/drawing/2014/main" id="{B2AE2E9B-1A08-AE85-FFC6-8FC166E70716}"/>
              </a:ext>
            </a:extLst>
          </p:cNvPr>
          <p:cNvPicPr>
            <a:picLocks noChangeAspect="1"/>
          </p:cNvPicPr>
          <p:nvPr/>
        </p:nvPicPr>
        <p:blipFill>
          <a:blip r:embed="rId4"/>
          <a:stretch>
            <a:fillRect/>
          </a:stretch>
        </p:blipFill>
        <p:spPr>
          <a:xfrm>
            <a:off x="8876356" y="5211333"/>
            <a:ext cx="582086" cy="769011"/>
          </a:xfrm>
          <a:prstGeom prst="rect">
            <a:avLst/>
          </a:prstGeom>
        </p:spPr>
      </p:pic>
      <p:pic>
        <p:nvPicPr>
          <p:cNvPr id="134" name="Image 2 4">
            <a:extLst>
              <a:ext uri="{FF2B5EF4-FFF2-40B4-BE49-F238E27FC236}">
                <a16:creationId xmlns:a16="http://schemas.microsoft.com/office/drawing/2014/main" id="{7F13D5C6-9D81-49A6-CEBC-DDF1C350DD5D}"/>
              </a:ext>
            </a:extLst>
          </p:cNvPr>
          <p:cNvPicPr>
            <a:picLocks noChangeAspect="1"/>
          </p:cNvPicPr>
          <p:nvPr/>
        </p:nvPicPr>
        <p:blipFill>
          <a:blip r:embed="rId4"/>
          <a:stretch>
            <a:fillRect/>
          </a:stretch>
        </p:blipFill>
        <p:spPr>
          <a:xfrm>
            <a:off x="10717609" y="5215414"/>
            <a:ext cx="582086" cy="769011"/>
          </a:xfrm>
          <a:prstGeom prst="rect">
            <a:avLst/>
          </a:prstGeom>
        </p:spPr>
      </p:pic>
      <p:cxnSp>
        <p:nvCxnSpPr>
          <p:cNvPr id="135" name="Straight Arrow Connector 120 1">
            <a:extLst>
              <a:ext uri="{FF2B5EF4-FFF2-40B4-BE49-F238E27FC236}">
                <a16:creationId xmlns:a16="http://schemas.microsoft.com/office/drawing/2014/main" id="{8A4C0836-27A7-8508-362D-E3C35804F5E3}"/>
              </a:ext>
            </a:extLst>
          </p:cNvPr>
          <p:cNvCxnSpPr>
            <a:cxnSpLocks/>
            <a:endCxn id="134" idx="0"/>
          </p:cNvCxnSpPr>
          <p:nvPr/>
        </p:nvCxnSpPr>
        <p:spPr>
          <a:xfrm>
            <a:off x="9730740" y="4207230"/>
            <a:ext cx="1277912" cy="1008184"/>
          </a:xfrm>
          <a:prstGeom prst="straightConnector1">
            <a:avLst/>
          </a:prstGeom>
          <a:ln>
            <a:solidFill>
              <a:srgbClr val="FF0000"/>
            </a:solidFill>
            <a:tailEnd type="triangle" w="lg" len="lg"/>
          </a:ln>
        </p:spPr>
        <p:style>
          <a:lnRef idx="2">
            <a:schemeClr val="accent1"/>
          </a:lnRef>
          <a:fillRef idx="0">
            <a:schemeClr val="accent1"/>
          </a:fillRef>
          <a:effectRef idx="1">
            <a:schemeClr val="accent1"/>
          </a:effectRef>
          <a:fontRef idx="minor">
            <a:schemeClr val="tx1"/>
          </a:fontRef>
        </p:style>
      </p:cxnSp>
      <p:cxnSp>
        <p:nvCxnSpPr>
          <p:cNvPr id="136" name="Straight Arrow Connector 120 2">
            <a:extLst>
              <a:ext uri="{FF2B5EF4-FFF2-40B4-BE49-F238E27FC236}">
                <a16:creationId xmlns:a16="http://schemas.microsoft.com/office/drawing/2014/main" id="{60ED6925-3B24-7B34-A5F4-5DEC1E3F7729}"/>
              </a:ext>
            </a:extLst>
          </p:cNvPr>
          <p:cNvCxnSpPr>
            <a:cxnSpLocks/>
            <a:endCxn id="131" idx="0"/>
          </p:cNvCxnSpPr>
          <p:nvPr/>
        </p:nvCxnSpPr>
        <p:spPr>
          <a:xfrm flipH="1">
            <a:off x="7334786" y="4190283"/>
            <a:ext cx="1161514" cy="1044007"/>
          </a:xfrm>
          <a:prstGeom prst="straightConnector1">
            <a:avLst/>
          </a:prstGeom>
          <a:ln>
            <a:solidFill>
              <a:srgbClr val="FF0000"/>
            </a:solidFill>
            <a:tailEnd type="triangle" w="lg" len="lg"/>
          </a:ln>
        </p:spPr>
        <p:style>
          <a:lnRef idx="2">
            <a:schemeClr val="accent1"/>
          </a:lnRef>
          <a:fillRef idx="0">
            <a:schemeClr val="accent1"/>
          </a:fillRef>
          <a:effectRef idx="1">
            <a:schemeClr val="accent1"/>
          </a:effectRef>
          <a:fontRef idx="minor">
            <a:schemeClr val="tx1"/>
          </a:fontRef>
        </p:style>
      </p:cxnSp>
      <p:cxnSp>
        <p:nvCxnSpPr>
          <p:cNvPr id="137" name="Straight Arrow Connector 120 3">
            <a:extLst>
              <a:ext uri="{FF2B5EF4-FFF2-40B4-BE49-F238E27FC236}">
                <a16:creationId xmlns:a16="http://schemas.microsoft.com/office/drawing/2014/main" id="{F2D713D7-0346-7682-C906-6BF45C552DB4}"/>
              </a:ext>
            </a:extLst>
          </p:cNvPr>
          <p:cNvCxnSpPr>
            <a:cxnSpLocks/>
            <a:endCxn id="133" idx="0"/>
          </p:cNvCxnSpPr>
          <p:nvPr/>
        </p:nvCxnSpPr>
        <p:spPr>
          <a:xfrm>
            <a:off x="9167399" y="4207230"/>
            <a:ext cx="0" cy="1004103"/>
          </a:xfrm>
          <a:prstGeom prst="straightConnector1">
            <a:avLst/>
          </a:prstGeom>
          <a:ln>
            <a:solidFill>
              <a:srgbClr val="FF0000"/>
            </a:solidFill>
            <a:tailEnd type="triangle" w="lg" len="lg"/>
          </a:ln>
        </p:spPr>
        <p:style>
          <a:lnRef idx="2">
            <a:schemeClr val="accent1"/>
          </a:lnRef>
          <a:fillRef idx="0">
            <a:schemeClr val="accent1"/>
          </a:fillRef>
          <a:effectRef idx="1">
            <a:schemeClr val="accent1"/>
          </a:effectRef>
          <a:fontRef idx="minor">
            <a:schemeClr val="tx1"/>
          </a:fontRef>
        </p:style>
      </p:cxnSp>
      <p:pic>
        <p:nvPicPr>
          <p:cNvPr id="313" name="Image 656392">
            <a:extLst>
              <a:ext uri="{FF2B5EF4-FFF2-40B4-BE49-F238E27FC236}">
                <a16:creationId xmlns:a16="http://schemas.microsoft.com/office/drawing/2014/main" id="{0FADD9A9-8163-9BF5-3522-E9FAD08E6B19}"/>
              </a:ext>
            </a:extLst>
          </p:cNvPr>
          <p:cNvPicPr>
            <a:picLocks noChangeAspect="1"/>
          </p:cNvPicPr>
          <p:nvPr/>
        </p:nvPicPr>
        <p:blipFill>
          <a:blip r:embed="rId5"/>
          <a:stretch>
            <a:fillRect/>
          </a:stretch>
        </p:blipFill>
        <p:spPr>
          <a:xfrm>
            <a:off x="8550711" y="2226788"/>
            <a:ext cx="1233377" cy="1160392"/>
          </a:xfrm>
          <a:prstGeom prst="rect">
            <a:avLst/>
          </a:prstGeom>
        </p:spPr>
      </p:pic>
      <p:grpSp>
        <p:nvGrpSpPr>
          <p:cNvPr id="316" name="Group 128">
            <a:extLst>
              <a:ext uri="{FF2B5EF4-FFF2-40B4-BE49-F238E27FC236}">
                <a16:creationId xmlns:a16="http://schemas.microsoft.com/office/drawing/2014/main" id="{5ADF6559-6E19-5196-51F4-31C524A1062D}"/>
              </a:ext>
            </a:extLst>
          </p:cNvPr>
          <p:cNvGrpSpPr/>
          <p:nvPr/>
        </p:nvGrpSpPr>
        <p:grpSpPr>
          <a:xfrm>
            <a:off x="8862282" y="3429766"/>
            <a:ext cx="800128" cy="677656"/>
            <a:chOff x="5342775" y="5321896"/>
            <a:chExt cx="927204" cy="785281"/>
          </a:xfrm>
        </p:grpSpPr>
        <p:sp>
          <p:nvSpPr>
            <p:cNvPr id="317" name="Oval 129 3">
              <a:extLst>
                <a:ext uri="{FF2B5EF4-FFF2-40B4-BE49-F238E27FC236}">
                  <a16:creationId xmlns:a16="http://schemas.microsoft.com/office/drawing/2014/main" id="{4AAD8F81-A8B3-D15F-E32D-FCE7992EDAE7}"/>
                </a:ext>
              </a:extLst>
            </p:cNvPr>
            <p:cNvSpPr/>
            <p:nvPr/>
          </p:nvSpPr>
          <p:spPr>
            <a:xfrm>
              <a:off x="5342775" y="552680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318" name="Oval 130 3">
              <a:extLst>
                <a:ext uri="{FF2B5EF4-FFF2-40B4-BE49-F238E27FC236}">
                  <a16:creationId xmlns:a16="http://schemas.microsoft.com/office/drawing/2014/main" id="{906AE75C-564F-DCA1-6F93-94CE6BD07FD4}"/>
                </a:ext>
              </a:extLst>
            </p:cNvPr>
            <p:cNvSpPr/>
            <p:nvPr/>
          </p:nvSpPr>
          <p:spPr>
            <a:xfrm>
              <a:off x="5342775" y="581394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319" name="Oval 131 3">
              <a:extLst>
                <a:ext uri="{FF2B5EF4-FFF2-40B4-BE49-F238E27FC236}">
                  <a16:creationId xmlns:a16="http://schemas.microsoft.com/office/drawing/2014/main" id="{AD1EB624-1189-B0A4-F793-5558B92D6389}"/>
                </a:ext>
              </a:extLst>
            </p:cNvPr>
            <p:cNvSpPr/>
            <p:nvPr/>
          </p:nvSpPr>
          <p:spPr>
            <a:xfrm>
              <a:off x="5633755" y="5321896"/>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320" name="Oval 132 3">
              <a:extLst>
                <a:ext uri="{FF2B5EF4-FFF2-40B4-BE49-F238E27FC236}">
                  <a16:creationId xmlns:a16="http://schemas.microsoft.com/office/drawing/2014/main" id="{C52B0514-CB07-1724-8E0C-F8CECB291D99}"/>
                </a:ext>
              </a:extLst>
            </p:cNvPr>
            <p:cNvSpPr/>
            <p:nvPr/>
          </p:nvSpPr>
          <p:spPr>
            <a:xfrm>
              <a:off x="5637725" y="5644471"/>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321" name="Oval 133 3">
              <a:extLst>
                <a:ext uri="{FF2B5EF4-FFF2-40B4-BE49-F238E27FC236}">
                  <a16:creationId xmlns:a16="http://schemas.microsoft.com/office/drawing/2014/main" id="{49457E75-3FDA-F4C3-AEFC-989FAF7E0788}"/>
                </a:ext>
              </a:extLst>
            </p:cNvPr>
            <p:cNvSpPr/>
            <p:nvPr/>
          </p:nvSpPr>
          <p:spPr>
            <a:xfrm>
              <a:off x="5644210" y="5971972"/>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322" name="Straight Arrow Connector 134 3">
              <a:extLst>
                <a:ext uri="{FF2B5EF4-FFF2-40B4-BE49-F238E27FC236}">
                  <a16:creationId xmlns:a16="http://schemas.microsoft.com/office/drawing/2014/main" id="{75F083A7-73E4-6F31-5A96-94FC4B19B858}"/>
                </a:ext>
              </a:extLst>
            </p:cNvPr>
            <p:cNvCxnSpPr>
              <a:cxnSpLocks/>
              <a:stCxn id="317" idx="6"/>
              <a:endCxn id="319" idx="3"/>
            </p:cNvCxnSpPr>
            <p:nvPr/>
          </p:nvCxnSpPr>
          <p:spPr>
            <a:xfrm flipV="1">
              <a:off x="5477980" y="5437301"/>
              <a:ext cx="175575" cy="157106"/>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23" name="Straight Arrow Connector 135 3">
              <a:extLst>
                <a:ext uri="{FF2B5EF4-FFF2-40B4-BE49-F238E27FC236}">
                  <a16:creationId xmlns:a16="http://schemas.microsoft.com/office/drawing/2014/main" id="{B0CA7AD2-A9A3-C0BA-9A13-02D59EA828B6}"/>
                </a:ext>
              </a:extLst>
            </p:cNvPr>
            <p:cNvCxnSpPr>
              <a:cxnSpLocks/>
              <a:stCxn id="317" idx="5"/>
              <a:endCxn id="320" idx="2"/>
            </p:cNvCxnSpPr>
            <p:nvPr/>
          </p:nvCxnSpPr>
          <p:spPr>
            <a:xfrm>
              <a:off x="5458180" y="5642209"/>
              <a:ext cx="179545" cy="69865"/>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24" name="Straight Arrow Connector 136 3">
              <a:extLst>
                <a:ext uri="{FF2B5EF4-FFF2-40B4-BE49-F238E27FC236}">
                  <a16:creationId xmlns:a16="http://schemas.microsoft.com/office/drawing/2014/main" id="{1586636F-EA04-2C32-C1A9-8272E6E87013}"/>
                </a:ext>
              </a:extLst>
            </p:cNvPr>
            <p:cNvCxnSpPr>
              <a:cxnSpLocks/>
              <a:endCxn id="320" idx="3"/>
            </p:cNvCxnSpPr>
            <p:nvPr/>
          </p:nvCxnSpPr>
          <p:spPr>
            <a:xfrm flipV="1">
              <a:off x="5473721" y="5759876"/>
              <a:ext cx="183804" cy="118302"/>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25" name="Straight Arrow Connector 137 3">
              <a:extLst>
                <a:ext uri="{FF2B5EF4-FFF2-40B4-BE49-F238E27FC236}">
                  <a16:creationId xmlns:a16="http://schemas.microsoft.com/office/drawing/2014/main" id="{691161D1-33B1-27C2-70EB-7EAA2195E585}"/>
                </a:ext>
              </a:extLst>
            </p:cNvPr>
            <p:cNvCxnSpPr>
              <a:cxnSpLocks/>
              <a:endCxn id="321" idx="2"/>
            </p:cNvCxnSpPr>
            <p:nvPr/>
          </p:nvCxnSpPr>
          <p:spPr>
            <a:xfrm>
              <a:off x="5474010" y="5918097"/>
              <a:ext cx="170200" cy="12147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sp>
          <p:nvSpPr>
            <p:cNvPr id="326" name="Oval 138 3">
              <a:extLst>
                <a:ext uri="{FF2B5EF4-FFF2-40B4-BE49-F238E27FC236}">
                  <a16:creationId xmlns:a16="http://schemas.microsoft.com/office/drawing/2014/main" id="{D695348F-473C-286E-4E97-5FCE2B02BB24}"/>
                </a:ext>
              </a:extLst>
            </p:cNvPr>
            <p:cNvSpPr/>
            <p:nvPr/>
          </p:nvSpPr>
          <p:spPr>
            <a:xfrm>
              <a:off x="5924023" y="552680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327" name="Oval 139 3">
              <a:extLst>
                <a:ext uri="{FF2B5EF4-FFF2-40B4-BE49-F238E27FC236}">
                  <a16:creationId xmlns:a16="http://schemas.microsoft.com/office/drawing/2014/main" id="{35100770-345C-8555-9366-EC73F8E2CF65}"/>
                </a:ext>
              </a:extLst>
            </p:cNvPr>
            <p:cNvSpPr/>
            <p:nvPr/>
          </p:nvSpPr>
          <p:spPr>
            <a:xfrm>
              <a:off x="5924023" y="583595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328" name="Straight Arrow Connector 140 3">
              <a:extLst>
                <a:ext uri="{FF2B5EF4-FFF2-40B4-BE49-F238E27FC236}">
                  <a16:creationId xmlns:a16="http://schemas.microsoft.com/office/drawing/2014/main" id="{61BC9C0C-A9B1-CE9F-6B1F-1A81ADC2FAB3}"/>
                </a:ext>
              </a:extLst>
            </p:cNvPr>
            <p:cNvCxnSpPr>
              <a:cxnSpLocks/>
              <a:stCxn id="317" idx="4"/>
              <a:endCxn id="321" idx="1"/>
            </p:cNvCxnSpPr>
            <p:nvPr/>
          </p:nvCxnSpPr>
          <p:spPr>
            <a:xfrm>
              <a:off x="5410378" y="5662009"/>
              <a:ext cx="253632" cy="329763"/>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29" name="Straight Arrow Connector 141 3">
              <a:extLst>
                <a:ext uri="{FF2B5EF4-FFF2-40B4-BE49-F238E27FC236}">
                  <a16:creationId xmlns:a16="http://schemas.microsoft.com/office/drawing/2014/main" id="{96F79F23-A7B6-7BC8-AA47-A20BB0E4329B}"/>
                </a:ext>
              </a:extLst>
            </p:cNvPr>
            <p:cNvCxnSpPr>
              <a:cxnSpLocks/>
            </p:cNvCxnSpPr>
            <p:nvPr/>
          </p:nvCxnSpPr>
          <p:spPr>
            <a:xfrm flipV="1">
              <a:off x="5431894" y="5464953"/>
              <a:ext cx="269463" cy="36888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30" name="Straight Arrow Connector 142 3">
              <a:extLst>
                <a:ext uri="{FF2B5EF4-FFF2-40B4-BE49-F238E27FC236}">
                  <a16:creationId xmlns:a16="http://schemas.microsoft.com/office/drawing/2014/main" id="{CD5948DE-CB11-923E-C8BC-F9CCF4A8B2FF}"/>
                </a:ext>
              </a:extLst>
            </p:cNvPr>
            <p:cNvCxnSpPr>
              <a:cxnSpLocks/>
            </p:cNvCxnSpPr>
            <p:nvPr/>
          </p:nvCxnSpPr>
          <p:spPr>
            <a:xfrm flipV="1">
              <a:off x="5732144" y="5640515"/>
              <a:ext cx="269463" cy="36888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31" name="Straight Arrow Connector 143 3">
              <a:extLst>
                <a:ext uri="{FF2B5EF4-FFF2-40B4-BE49-F238E27FC236}">
                  <a16:creationId xmlns:a16="http://schemas.microsoft.com/office/drawing/2014/main" id="{DC30FE11-4319-1D16-631B-257DCBCDC522}"/>
                </a:ext>
              </a:extLst>
            </p:cNvPr>
            <p:cNvCxnSpPr>
              <a:cxnSpLocks/>
              <a:endCxn id="327" idx="0"/>
            </p:cNvCxnSpPr>
            <p:nvPr/>
          </p:nvCxnSpPr>
          <p:spPr>
            <a:xfrm>
              <a:off x="5741489" y="5457101"/>
              <a:ext cx="250137" cy="378853"/>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32" name="Straight Arrow Connector 144 3">
              <a:extLst>
                <a:ext uri="{FF2B5EF4-FFF2-40B4-BE49-F238E27FC236}">
                  <a16:creationId xmlns:a16="http://schemas.microsoft.com/office/drawing/2014/main" id="{3861BC3F-6568-945B-842B-DE2BDBB100C7}"/>
                </a:ext>
              </a:extLst>
            </p:cNvPr>
            <p:cNvCxnSpPr>
              <a:cxnSpLocks/>
              <a:endCxn id="326" idx="2"/>
            </p:cNvCxnSpPr>
            <p:nvPr/>
          </p:nvCxnSpPr>
          <p:spPr>
            <a:xfrm flipV="1">
              <a:off x="5755833" y="5594407"/>
              <a:ext cx="168190" cy="8620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33" name="Straight Arrow Connector 145 3">
              <a:extLst>
                <a:ext uri="{FF2B5EF4-FFF2-40B4-BE49-F238E27FC236}">
                  <a16:creationId xmlns:a16="http://schemas.microsoft.com/office/drawing/2014/main" id="{0B30E423-2EC0-46C6-FBC5-519D15AB9BCD}"/>
                </a:ext>
              </a:extLst>
            </p:cNvPr>
            <p:cNvCxnSpPr>
              <a:cxnSpLocks/>
              <a:endCxn id="327" idx="2"/>
            </p:cNvCxnSpPr>
            <p:nvPr/>
          </p:nvCxnSpPr>
          <p:spPr>
            <a:xfrm>
              <a:off x="5771965" y="5759422"/>
              <a:ext cx="152058" cy="144135"/>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34" name="Straight Arrow Connector 146 3">
              <a:extLst>
                <a:ext uri="{FF2B5EF4-FFF2-40B4-BE49-F238E27FC236}">
                  <a16:creationId xmlns:a16="http://schemas.microsoft.com/office/drawing/2014/main" id="{9EE55174-EFD4-1ACE-6D2A-B3DA8A6DF15E}"/>
                </a:ext>
              </a:extLst>
            </p:cNvPr>
            <p:cNvCxnSpPr>
              <a:cxnSpLocks/>
              <a:endCxn id="326" idx="1"/>
            </p:cNvCxnSpPr>
            <p:nvPr/>
          </p:nvCxnSpPr>
          <p:spPr>
            <a:xfrm>
              <a:off x="5779415" y="5409027"/>
              <a:ext cx="164408" cy="13757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35" name="Straight Arrow Connector 147 3">
              <a:extLst>
                <a:ext uri="{FF2B5EF4-FFF2-40B4-BE49-F238E27FC236}">
                  <a16:creationId xmlns:a16="http://schemas.microsoft.com/office/drawing/2014/main" id="{014AEA69-A3CC-A8B3-C183-D31EEBE01B51}"/>
                </a:ext>
              </a:extLst>
            </p:cNvPr>
            <p:cNvCxnSpPr>
              <a:cxnSpLocks/>
              <a:endCxn id="327" idx="3"/>
            </p:cNvCxnSpPr>
            <p:nvPr/>
          </p:nvCxnSpPr>
          <p:spPr>
            <a:xfrm flipV="1">
              <a:off x="5783577" y="5951359"/>
              <a:ext cx="160246" cy="94412"/>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36" name="Straight Arrow Connector 148 3">
              <a:extLst>
                <a:ext uri="{FF2B5EF4-FFF2-40B4-BE49-F238E27FC236}">
                  <a16:creationId xmlns:a16="http://schemas.microsoft.com/office/drawing/2014/main" id="{797CC3E3-E917-6D08-8B92-4439071C1FA9}"/>
                </a:ext>
              </a:extLst>
            </p:cNvPr>
            <p:cNvCxnSpPr>
              <a:cxnSpLocks/>
            </p:cNvCxnSpPr>
            <p:nvPr/>
          </p:nvCxnSpPr>
          <p:spPr>
            <a:xfrm flipV="1">
              <a:off x="6058631" y="5591260"/>
              <a:ext cx="206428" cy="272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37" name="Straight Arrow Connector 149 3">
              <a:extLst>
                <a:ext uri="{FF2B5EF4-FFF2-40B4-BE49-F238E27FC236}">
                  <a16:creationId xmlns:a16="http://schemas.microsoft.com/office/drawing/2014/main" id="{4D3F4BFB-2F27-1BB8-0D99-B5A1F90F8987}"/>
                </a:ext>
              </a:extLst>
            </p:cNvPr>
            <p:cNvCxnSpPr>
              <a:cxnSpLocks/>
            </p:cNvCxnSpPr>
            <p:nvPr/>
          </p:nvCxnSpPr>
          <p:spPr>
            <a:xfrm flipV="1">
              <a:off x="6063551" y="5891593"/>
              <a:ext cx="206428" cy="272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grpSp>
      <mc:AlternateContent xmlns:mc="http://schemas.openxmlformats.org/markup-compatibility/2006" xmlns:a14="http://schemas.microsoft.com/office/drawing/2010/main">
        <mc:Choice Requires="a14">
          <p:sp>
            <p:nvSpPr>
              <p:cNvPr id="7" name="CasellaDiTesto 6">
                <a:extLst>
                  <a:ext uri="{FF2B5EF4-FFF2-40B4-BE49-F238E27FC236}">
                    <a16:creationId xmlns:a16="http://schemas.microsoft.com/office/drawing/2014/main" id="{C79475FE-2001-CE0E-E6CF-073C5581A580}"/>
                  </a:ext>
                </a:extLst>
              </p:cNvPr>
              <p:cNvSpPr txBox="1"/>
              <p:nvPr/>
            </p:nvSpPr>
            <p:spPr>
              <a:xfrm>
                <a:off x="155549" y="1813542"/>
                <a:ext cx="9196475" cy="1569660"/>
              </a:xfrm>
              <a:prstGeom prst="rect">
                <a:avLst/>
              </a:prstGeom>
              <a:noFill/>
            </p:spPr>
            <p:txBody>
              <a:bodyPr wrap="square" lIns="91440" tIns="45720" rIns="91440" bIns="45720" anchor="t">
                <a:spAutoFit/>
              </a:bodyPr>
              <a:lstStyle/>
              <a:p>
                <a:pPr marL="914400" marR="0" lvl="1" indent="-457200" algn="l" defTabSz="4572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Motivated by communication cost reduction and privacy [1]</a:t>
                </a:r>
              </a:p>
              <a:p>
                <a:pPr marL="914400" marR="0" lvl="1" indent="-457200" algn="l" defTabSz="4572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Devices jointly train a shared model </a:t>
                </a:r>
                <a14:m>
                  <m:oMath xmlns:m="http://schemas.openxmlformats.org/officeDocument/2006/math">
                    <m:r>
                      <a:rPr kumimoji="0" lang="it-IT"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𝜃</m:t>
                    </m:r>
                  </m:oMath>
                </a14:m>
                <a:r>
                  <a:rPr kumimoji="0" lang="en-US" sz="2400" b="0" i="0" u="none" strike="noStrike" kern="1200" cap="none" spc="0" normalizeH="0" baseline="0" noProof="0" dirty="0">
                    <a:ln>
                      <a:noFill/>
                    </a:ln>
                    <a:solidFill>
                      <a:prstClr val="black"/>
                    </a:solidFill>
                    <a:effectLst/>
                    <a:uLnTx/>
                    <a:uFillTx/>
                    <a:latin typeface="Inria Sans"/>
                    <a:ea typeface="+mn-ea"/>
                    <a:cs typeface="+mn-cs"/>
                  </a:rPr>
                  <a:t>    </a:t>
                </a:r>
              </a:p>
              <a:p>
                <a:pPr marL="914400" marR="0" lvl="1" indent="-457200" algn="l" defTabSz="4572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2400" b="0" i="0" u="none" strike="noStrike" kern="1200" cap="none" spc="0" normalizeH="0" baseline="0" noProof="0" dirty="0">
                  <a:ln>
                    <a:noFill/>
                  </a:ln>
                  <a:solidFill>
                    <a:prstClr val="black"/>
                  </a:solidFill>
                  <a:effectLst/>
                  <a:uLnTx/>
                  <a:uFillTx/>
                  <a:latin typeface="Inria Sans" pitchFamily="2" charset="77"/>
                  <a:ea typeface="+mn-ea"/>
                  <a:cs typeface="+mn-cs"/>
                </a:endParaRPr>
              </a:p>
              <a:p>
                <a:pPr marL="914400" marR="0" lvl="1" indent="-457200" algn="l" defTabSz="4572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2400" b="0" i="0" u="none" strike="noStrike" kern="1200" cap="none" spc="0" normalizeH="0" baseline="0" noProof="0" dirty="0">
                  <a:ln>
                    <a:noFill/>
                  </a:ln>
                  <a:solidFill>
                    <a:prstClr val="black"/>
                  </a:solidFill>
                  <a:effectLst/>
                  <a:uLnTx/>
                  <a:uFillTx/>
                  <a:latin typeface="Inria Sans" pitchFamily="2" charset="77"/>
                  <a:ea typeface="+mn-ea"/>
                  <a:cs typeface="+mn-cs"/>
                </a:endParaRPr>
              </a:p>
            </p:txBody>
          </p:sp>
        </mc:Choice>
        <mc:Fallback xmlns="">
          <p:sp>
            <p:nvSpPr>
              <p:cNvPr id="7" name="CasellaDiTesto 6">
                <a:extLst>
                  <a:ext uri="{FF2B5EF4-FFF2-40B4-BE49-F238E27FC236}">
                    <a16:creationId xmlns:a16="http://schemas.microsoft.com/office/drawing/2014/main" id="{C79475FE-2001-CE0E-E6CF-073C5581A580}"/>
                  </a:ext>
                </a:extLst>
              </p:cNvPr>
              <p:cNvSpPr txBox="1">
                <a:spLocks noRot="1" noChangeAspect="1" noMove="1" noResize="1" noEditPoints="1" noAdjustHandles="1" noChangeArrowheads="1" noChangeShapeType="1" noTextEdit="1"/>
              </p:cNvSpPr>
              <p:nvPr/>
            </p:nvSpPr>
            <p:spPr>
              <a:xfrm>
                <a:off x="155549" y="1813542"/>
                <a:ext cx="9196475" cy="1569660"/>
              </a:xfrm>
              <a:prstGeom prst="rect">
                <a:avLst/>
              </a:prstGeom>
              <a:blipFill>
                <a:blip r:embed="rId6"/>
                <a:stretch>
                  <a:fillRect t="-4000"/>
                </a:stretch>
              </a:blipFill>
            </p:spPr>
            <p:txBody>
              <a:bodyPr/>
              <a:lstStyle/>
              <a:p>
                <a:r>
                  <a:rPr lang="en-FR">
                    <a:noFill/>
                  </a:rPr>
                  <a:t> </a:t>
                </a:r>
              </a:p>
            </p:txBody>
          </p:sp>
        </mc:Fallback>
      </mc:AlternateContent>
      <p:sp>
        <p:nvSpPr>
          <p:cNvPr id="6" name="CasellaDiTesto 5">
            <a:extLst>
              <a:ext uri="{FF2B5EF4-FFF2-40B4-BE49-F238E27FC236}">
                <a16:creationId xmlns:a16="http://schemas.microsoft.com/office/drawing/2014/main" id="{82C04372-D1FD-87C6-289D-01E069A01EF2}"/>
              </a:ext>
            </a:extLst>
          </p:cNvPr>
          <p:cNvSpPr txBox="1"/>
          <p:nvPr/>
        </p:nvSpPr>
        <p:spPr>
          <a:xfrm>
            <a:off x="482771" y="6190490"/>
            <a:ext cx="10635506"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Inria Sans"/>
                <a:ea typeface="+mn-ea"/>
                <a:cs typeface="+mn-cs"/>
              </a:rPr>
              <a:t>[1] McMahan, B.; Moore, E.; Ramage, D.; Hampson, S.; and </a:t>
            </a:r>
            <a:r>
              <a:rPr kumimoji="0" lang="en-US" sz="1200" b="0" i="0" u="none" strike="noStrike" kern="1200" cap="none" spc="0" normalizeH="0" baseline="0" noProof="0" dirty="0" err="1">
                <a:ln>
                  <a:noFill/>
                </a:ln>
                <a:solidFill>
                  <a:prstClr val="black"/>
                </a:solidFill>
                <a:effectLst/>
                <a:uLnTx/>
                <a:uFillTx/>
                <a:latin typeface="Inria Sans"/>
                <a:ea typeface="+mn-ea"/>
                <a:cs typeface="+mn-cs"/>
              </a:rPr>
              <a:t>Agüera</a:t>
            </a:r>
            <a:r>
              <a:rPr kumimoji="0" lang="en-US" sz="1200" b="0" i="0" u="none" strike="noStrike" kern="1200" cap="none" spc="0" normalizeH="0" baseline="0" noProof="0" dirty="0">
                <a:ln>
                  <a:noFill/>
                </a:ln>
                <a:solidFill>
                  <a:prstClr val="black"/>
                </a:solidFill>
                <a:effectLst/>
                <a:uLnTx/>
                <a:uFillTx/>
                <a:latin typeface="Inria Sans"/>
                <a:ea typeface="+mn-ea"/>
                <a:cs typeface="+mn-cs"/>
              </a:rPr>
              <a:t> y </a:t>
            </a:r>
            <a:r>
              <a:rPr kumimoji="0" lang="en-US" sz="1200" b="0" i="0" u="none" strike="noStrike" kern="1200" cap="none" spc="0" normalizeH="0" baseline="0" noProof="0" dirty="0" err="1">
                <a:ln>
                  <a:noFill/>
                </a:ln>
                <a:solidFill>
                  <a:prstClr val="black"/>
                </a:solidFill>
                <a:effectLst/>
                <a:uLnTx/>
                <a:uFillTx/>
                <a:latin typeface="Inria Sans"/>
                <a:ea typeface="+mn-ea"/>
                <a:cs typeface="+mn-cs"/>
              </a:rPr>
              <a:t>Arcas</a:t>
            </a:r>
            <a:r>
              <a:rPr kumimoji="0" lang="en-US" sz="1200" b="0" i="0" u="none" strike="noStrike" kern="1200" cap="none" spc="0" normalizeH="0" baseline="0" noProof="0" dirty="0">
                <a:ln>
                  <a:noFill/>
                </a:ln>
                <a:solidFill>
                  <a:prstClr val="black"/>
                </a:solidFill>
                <a:effectLst/>
                <a:uLnTx/>
                <a:uFillTx/>
                <a:latin typeface="Inria Sans"/>
                <a:ea typeface="+mn-ea"/>
                <a:cs typeface="+mn-cs"/>
              </a:rPr>
              <a:t>, B. 2017.   Communication-efficient learning of deep networks from decentralized data. In Artificial Intelligence and Statistics,1273–1282. PMLR</a:t>
            </a:r>
            <a:endParaRPr kumimoji="0" lang="it-IT" sz="1200" b="0" i="0" u="none" strike="noStrike" kern="1200" cap="none" spc="0" normalizeH="0" baseline="0" noProof="0" dirty="0">
              <a:ln>
                <a:noFill/>
              </a:ln>
              <a:solidFill>
                <a:prstClr val="black"/>
              </a:solidFill>
              <a:effectLst/>
              <a:uLnTx/>
              <a:uFillTx/>
              <a:latin typeface="Inria Sans"/>
              <a:ea typeface="+mn-ea"/>
              <a:cs typeface="+mn-cs"/>
            </a:endParaRPr>
          </a:p>
        </p:txBody>
      </p:sp>
      <p:pic>
        <p:nvPicPr>
          <p:cNvPr id="49" name="Immagine 48">
            <a:extLst>
              <a:ext uri="{FF2B5EF4-FFF2-40B4-BE49-F238E27FC236}">
                <a16:creationId xmlns:a16="http://schemas.microsoft.com/office/drawing/2014/main" id="{A989F334-A1BC-35EF-6F3E-A8C7A64D12A6}"/>
              </a:ext>
            </a:extLst>
          </p:cNvPr>
          <p:cNvPicPr>
            <a:picLocks noChangeAspect="1"/>
          </p:cNvPicPr>
          <p:nvPr>
            <p:custDataLst>
              <p:tags r:id="rId1"/>
            </p:custDataLst>
          </p:nvPr>
        </p:nvPicPr>
        <p:blipFill>
          <a:blip r:embed="rId7">
            <a:extLst>
              <a:ext uri="{28A0092B-C50C-407E-A947-70E740481C1C}">
                <a14:useLocalDpi xmlns:a14="http://schemas.microsoft.com/office/drawing/2010/main" val="0"/>
              </a:ext>
            </a:extLst>
          </a:blip>
          <a:stretch>
            <a:fillRect/>
          </a:stretch>
        </p:blipFill>
        <p:spPr>
          <a:xfrm>
            <a:off x="9784088" y="3698969"/>
            <a:ext cx="189026" cy="206736"/>
          </a:xfrm>
          <a:prstGeom prst="rect">
            <a:avLst/>
          </a:prstGeom>
        </p:spPr>
      </p:pic>
    </p:spTree>
    <p:extLst>
      <p:ext uri="{BB962C8B-B14F-4D97-AF65-F5344CB8AC3E}">
        <p14:creationId xmlns:p14="http://schemas.microsoft.com/office/powerpoint/2010/main" val="318258299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C02041A-3CF2-4CDA-1C9D-4163FBD59A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3A62625-074F-8212-0DF0-768F7D8A9D94}"/>
              </a:ext>
            </a:extLst>
          </p:cNvPr>
          <p:cNvSpPr>
            <a:spLocks noGrp="1"/>
          </p:cNvSpPr>
          <p:nvPr>
            <p:ph type="title"/>
          </p:nvPr>
        </p:nvSpPr>
        <p:spPr/>
        <p:txBody>
          <a:bodyPr/>
          <a:lstStyle/>
          <a:p>
            <a:r>
              <a:rPr lang="it-IT" dirty="0"/>
              <a:t>Active </a:t>
            </a:r>
            <a:r>
              <a:rPr lang="it-IT" dirty="0" err="1"/>
              <a:t>attack</a:t>
            </a:r>
            <a:endParaRPr lang="en-FR" dirty="0"/>
          </a:p>
        </p:txBody>
      </p:sp>
      <p:sp>
        <p:nvSpPr>
          <p:cNvPr id="4" name="Slide Number Placeholder 3">
            <a:extLst>
              <a:ext uri="{FF2B5EF4-FFF2-40B4-BE49-F238E27FC236}">
                <a16:creationId xmlns:a16="http://schemas.microsoft.com/office/drawing/2014/main" id="{5344D339-1213-1E32-80BA-62B0D3432BE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C45FDB-A281-2F4E-8999-F05EC7B0086D}" type="slidenum">
              <a:rPr kumimoji="0" lang="fr-FR" sz="1600" b="0" i="0" u="none" strike="noStrike" kern="1200" cap="none" spc="0" normalizeH="0" baseline="0" noProof="0" smtClean="0">
                <a:ln>
                  <a:noFill/>
                </a:ln>
                <a:solidFill>
                  <a:srgbClr val="E63213"/>
                </a:solidFill>
                <a:effectLst/>
                <a:uLnTx/>
                <a:uFillTx/>
                <a:latin typeface="Inria Sans"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20</a:t>
            </a:fld>
            <a:endParaRPr kumimoji="0" lang="fr-FR" sz="1600" b="0" i="0" u="none" strike="noStrike" kern="1200" cap="none" spc="0" normalizeH="0" baseline="0" noProof="0">
              <a:ln>
                <a:noFill/>
              </a:ln>
              <a:solidFill>
                <a:srgbClr val="E63213"/>
              </a:solidFill>
              <a:effectLst/>
              <a:uLnTx/>
              <a:uFillTx/>
              <a:latin typeface="Inria Sans" pitchFamily="2" charset="77"/>
              <a:ea typeface="+mn-ea"/>
              <a:cs typeface="+mn-cs"/>
            </a:endParaRPr>
          </a:p>
        </p:txBody>
      </p:sp>
      <mc:AlternateContent xmlns:mc="http://schemas.openxmlformats.org/markup-compatibility/2006" xmlns:a14="http://schemas.microsoft.com/office/drawing/2010/main">
        <mc:Choice Requires="a14">
          <p:sp>
            <p:nvSpPr>
              <p:cNvPr id="6" name="CasellaDiTesto 5">
                <a:extLst>
                  <a:ext uri="{FF2B5EF4-FFF2-40B4-BE49-F238E27FC236}">
                    <a16:creationId xmlns:a16="http://schemas.microsoft.com/office/drawing/2014/main" id="{9925C1F8-552C-728A-5EA7-F69DD8067482}"/>
                  </a:ext>
                </a:extLst>
              </p:cNvPr>
              <p:cNvSpPr txBox="1"/>
              <p:nvPr/>
            </p:nvSpPr>
            <p:spPr>
              <a:xfrm>
                <a:off x="226141" y="1421032"/>
                <a:ext cx="9311149" cy="1477328"/>
              </a:xfrm>
              <a:prstGeom prst="rect">
                <a:avLst/>
              </a:prstGeom>
              <a:noFill/>
            </p:spPr>
            <p:txBody>
              <a:bodyPr wrap="square">
                <a:spAutoFit/>
              </a:bodyPr>
              <a:lstStyle/>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Server interferes with the training process</a:t>
                </a: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Idea: isolate client </a:t>
                </a:r>
                <a14:m>
                  <m:oMath xmlns:m="http://schemas.openxmlformats.org/officeDocument/2006/math">
                    <m:r>
                      <a:rPr kumimoji="0" lang="it-IT"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𝑐</m:t>
                    </m:r>
                  </m:oMath>
                </a14:m>
                <a:r>
                  <a:rPr kumimoji="0" lang="en-US" sz="2400" b="0" i="0" u="none" strike="noStrike" kern="1200" cap="none" spc="0" normalizeH="0" baseline="0" noProof="0" dirty="0">
                    <a:ln>
                      <a:noFill/>
                    </a:ln>
                    <a:solidFill>
                      <a:prstClr val="black"/>
                    </a:solidFill>
                    <a:effectLst/>
                    <a:uLnTx/>
                    <a:uFillTx/>
                    <a:latin typeface="Inria Sans"/>
                    <a:ea typeface="+mn-ea"/>
                    <a:cs typeface="+mn-cs"/>
                  </a:rPr>
                  <a:t> to simulate local training</a:t>
                </a:r>
                <a:endParaRPr kumimoji="0" lang="en-US" sz="1800" b="0" i="0" u="none" strike="noStrike" kern="1200" cap="none" spc="0" normalizeH="0" baseline="0" noProof="0" dirty="0">
                  <a:ln>
                    <a:noFill/>
                  </a:ln>
                  <a:solidFill>
                    <a:prstClr val="black"/>
                  </a:solidFill>
                  <a:effectLst/>
                  <a:uLnTx/>
                  <a:uFillTx/>
                  <a:latin typeface="Inria Sans"/>
                  <a:ea typeface="+mn-ea"/>
                  <a:cs typeface="+mn-cs"/>
                </a:endParaRPr>
              </a:p>
              <a:p>
                <a:pPr marL="457200" marR="0" lvl="1" indent="0" algn="l" defTabSz="914400" rtl="0" eaLnBrk="1" fontAlgn="auto" latinLnBrk="0" hangingPunct="1">
                  <a:lnSpc>
                    <a:spcPct val="100000"/>
                  </a:lnSpc>
                  <a:spcBef>
                    <a:spcPts val="0"/>
                  </a:spcBef>
                  <a:spcAft>
                    <a:spcPts val="0"/>
                  </a:spcAft>
                  <a:buClr>
                    <a:srgbClr val="E63312"/>
                  </a:buClr>
                  <a:buSzTx/>
                  <a:buFontTx/>
                  <a:buNone/>
                  <a:tabLst/>
                  <a:defRPr/>
                </a:pPr>
                <a:endParaRPr kumimoji="0" lang="en-US" sz="2400" b="0" i="0" u="none" strike="noStrike" kern="1200" cap="none" spc="0" normalizeH="0" baseline="0" noProof="0" dirty="0">
                  <a:ln>
                    <a:noFill/>
                  </a:ln>
                  <a:solidFill>
                    <a:srgbClr val="FF0000"/>
                  </a:solidFill>
                  <a:effectLst/>
                  <a:uLnTx/>
                  <a:uFillTx/>
                  <a:latin typeface="Inria Sans"/>
                  <a:ea typeface="+mn-ea"/>
                  <a:cs typeface="+mn-cs"/>
                </a:endParaRP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mc:Choice>
        <mc:Fallback xmlns="">
          <p:sp>
            <p:nvSpPr>
              <p:cNvPr id="6" name="CasellaDiTesto 5">
                <a:extLst>
                  <a:ext uri="{FF2B5EF4-FFF2-40B4-BE49-F238E27FC236}">
                    <a16:creationId xmlns:a16="http://schemas.microsoft.com/office/drawing/2014/main" id="{9925C1F8-552C-728A-5EA7-F69DD8067482}"/>
                  </a:ext>
                </a:extLst>
              </p:cNvPr>
              <p:cNvSpPr txBox="1">
                <a:spLocks noRot="1" noChangeAspect="1" noMove="1" noResize="1" noEditPoints="1" noAdjustHandles="1" noChangeArrowheads="1" noChangeShapeType="1" noTextEdit="1"/>
              </p:cNvSpPr>
              <p:nvPr/>
            </p:nvSpPr>
            <p:spPr>
              <a:xfrm>
                <a:off x="226141" y="1421032"/>
                <a:ext cx="9311149" cy="1477328"/>
              </a:xfrm>
              <a:prstGeom prst="rect">
                <a:avLst/>
              </a:prstGeom>
              <a:blipFill>
                <a:blip r:embed="rId6"/>
                <a:stretch>
                  <a:fillRect t="-4237"/>
                </a:stretch>
              </a:blipFill>
            </p:spPr>
            <p:txBody>
              <a:bodyPr/>
              <a:lstStyle/>
              <a:p>
                <a:r>
                  <a:rPr lang="en-FR">
                    <a:noFill/>
                  </a:rPr>
                  <a:t> </a:t>
                </a:r>
              </a:p>
            </p:txBody>
          </p:sp>
        </mc:Fallback>
      </mc:AlternateContent>
      <p:pic>
        <p:nvPicPr>
          <p:cNvPr id="253" name="Image 2 1 2">
            <a:extLst>
              <a:ext uri="{FF2B5EF4-FFF2-40B4-BE49-F238E27FC236}">
                <a16:creationId xmlns:a16="http://schemas.microsoft.com/office/drawing/2014/main" id="{A5C48245-6EDB-48DB-EF29-6B3384FF949F}"/>
              </a:ext>
            </a:extLst>
          </p:cNvPr>
          <p:cNvPicPr>
            <a:picLocks noChangeAspect="1"/>
          </p:cNvPicPr>
          <p:nvPr/>
        </p:nvPicPr>
        <p:blipFill>
          <a:blip r:embed="rId7"/>
          <a:stretch>
            <a:fillRect/>
          </a:stretch>
        </p:blipFill>
        <p:spPr>
          <a:xfrm>
            <a:off x="949033" y="4872965"/>
            <a:ext cx="582086" cy="769011"/>
          </a:xfrm>
          <a:prstGeom prst="rect">
            <a:avLst/>
          </a:prstGeom>
        </p:spPr>
      </p:pic>
      <p:pic>
        <p:nvPicPr>
          <p:cNvPr id="254" name="Image 2 3 2">
            <a:extLst>
              <a:ext uri="{FF2B5EF4-FFF2-40B4-BE49-F238E27FC236}">
                <a16:creationId xmlns:a16="http://schemas.microsoft.com/office/drawing/2014/main" id="{8B139983-8BF4-DC1D-1926-AB72045B15FE}"/>
              </a:ext>
            </a:extLst>
          </p:cNvPr>
          <p:cNvPicPr>
            <a:picLocks noChangeAspect="1"/>
          </p:cNvPicPr>
          <p:nvPr/>
        </p:nvPicPr>
        <p:blipFill>
          <a:blip r:embed="rId7"/>
          <a:stretch>
            <a:fillRect/>
          </a:stretch>
        </p:blipFill>
        <p:spPr>
          <a:xfrm>
            <a:off x="2781646" y="4850008"/>
            <a:ext cx="582086" cy="769011"/>
          </a:xfrm>
          <a:prstGeom prst="rect">
            <a:avLst/>
          </a:prstGeom>
        </p:spPr>
      </p:pic>
      <p:pic>
        <p:nvPicPr>
          <p:cNvPr id="255" name="Image 2 4 2">
            <a:extLst>
              <a:ext uri="{FF2B5EF4-FFF2-40B4-BE49-F238E27FC236}">
                <a16:creationId xmlns:a16="http://schemas.microsoft.com/office/drawing/2014/main" id="{662F0E75-2D49-FC8A-B99B-6F6C9D67A96B}"/>
              </a:ext>
            </a:extLst>
          </p:cNvPr>
          <p:cNvPicPr>
            <a:picLocks noChangeAspect="1"/>
          </p:cNvPicPr>
          <p:nvPr/>
        </p:nvPicPr>
        <p:blipFill>
          <a:blip r:embed="rId7"/>
          <a:stretch>
            <a:fillRect/>
          </a:stretch>
        </p:blipFill>
        <p:spPr>
          <a:xfrm>
            <a:off x="4622899" y="4854089"/>
            <a:ext cx="582086" cy="769011"/>
          </a:xfrm>
          <a:prstGeom prst="rect">
            <a:avLst/>
          </a:prstGeom>
        </p:spPr>
      </p:pic>
      <p:cxnSp>
        <p:nvCxnSpPr>
          <p:cNvPr id="256" name="Straight Arrow Connector 120 1 2">
            <a:extLst>
              <a:ext uri="{FF2B5EF4-FFF2-40B4-BE49-F238E27FC236}">
                <a16:creationId xmlns:a16="http://schemas.microsoft.com/office/drawing/2014/main" id="{7C5C837B-768D-D564-F633-86915E452CDA}"/>
              </a:ext>
            </a:extLst>
          </p:cNvPr>
          <p:cNvCxnSpPr>
            <a:cxnSpLocks/>
            <a:stCxn id="255" idx="0"/>
          </p:cNvCxnSpPr>
          <p:nvPr/>
        </p:nvCxnSpPr>
        <p:spPr>
          <a:xfrm flipH="1" flipV="1">
            <a:off x="3802436" y="3845905"/>
            <a:ext cx="1111506" cy="1008184"/>
          </a:xfrm>
          <a:prstGeom prst="straightConnector1">
            <a:avLst/>
          </a:prstGeom>
          <a:ln>
            <a:solidFill>
              <a:srgbClr val="FF0000"/>
            </a:solidFill>
            <a:tailEnd type="triangle" w="lg" len="lg"/>
          </a:ln>
        </p:spPr>
        <p:style>
          <a:lnRef idx="2">
            <a:schemeClr val="accent1"/>
          </a:lnRef>
          <a:fillRef idx="0">
            <a:schemeClr val="accent1"/>
          </a:fillRef>
          <a:effectRef idx="1">
            <a:schemeClr val="accent1"/>
          </a:effectRef>
          <a:fontRef idx="minor">
            <a:schemeClr val="tx1"/>
          </a:fontRef>
        </p:style>
      </p:cxnSp>
      <p:cxnSp>
        <p:nvCxnSpPr>
          <p:cNvPr id="257" name="Straight Arrow Connector 120 2 2">
            <a:extLst>
              <a:ext uri="{FF2B5EF4-FFF2-40B4-BE49-F238E27FC236}">
                <a16:creationId xmlns:a16="http://schemas.microsoft.com/office/drawing/2014/main" id="{E069E589-80C0-61F8-FC1A-9DFF6F61AC6A}"/>
              </a:ext>
            </a:extLst>
          </p:cNvPr>
          <p:cNvCxnSpPr>
            <a:cxnSpLocks/>
            <a:stCxn id="253" idx="0"/>
          </p:cNvCxnSpPr>
          <p:nvPr/>
        </p:nvCxnSpPr>
        <p:spPr>
          <a:xfrm flipV="1">
            <a:off x="1240076" y="3828958"/>
            <a:ext cx="1138702" cy="1044007"/>
          </a:xfrm>
          <a:prstGeom prst="straightConnector1">
            <a:avLst/>
          </a:prstGeom>
          <a:ln>
            <a:solidFill>
              <a:srgbClr val="FF0000"/>
            </a:solidFill>
            <a:tailEnd type="triangle" w="lg" len="lg"/>
          </a:ln>
        </p:spPr>
        <p:style>
          <a:lnRef idx="2">
            <a:schemeClr val="accent1"/>
          </a:lnRef>
          <a:fillRef idx="0">
            <a:schemeClr val="accent1"/>
          </a:fillRef>
          <a:effectRef idx="1">
            <a:schemeClr val="accent1"/>
          </a:effectRef>
          <a:fontRef idx="minor">
            <a:schemeClr val="tx1"/>
          </a:fontRef>
        </p:style>
      </p:cxnSp>
      <p:cxnSp>
        <p:nvCxnSpPr>
          <p:cNvPr id="258" name="Straight Arrow Connector 120 3 2">
            <a:extLst>
              <a:ext uri="{FF2B5EF4-FFF2-40B4-BE49-F238E27FC236}">
                <a16:creationId xmlns:a16="http://schemas.microsoft.com/office/drawing/2014/main" id="{49B5CF0F-00B2-062A-D3AD-684D04D14372}"/>
              </a:ext>
            </a:extLst>
          </p:cNvPr>
          <p:cNvCxnSpPr>
            <a:cxnSpLocks/>
            <a:stCxn id="254" idx="0"/>
          </p:cNvCxnSpPr>
          <p:nvPr/>
        </p:nvCxnSpPr>
        <p:spPr>
          <a:xfrm flipV="1">
            <a:off x="3072689" y="3828958"/>
            <a:ext cx="4320" cy="1021050"/>
          </a:xfrm>
          <a:prstGeom prst="straightConnector1">
            <a:avLst/>
          </a:prstGeom>
          <a:ln>
            <a:solidFill>
              <a:srgbClr val="FF0000"/>
            </a:solidFill>
            <a:tailEnd type="triangle" w="lg" len="lg"/>
          </a:ln>
        </p:spPr>
        <p:style>
          <a:lnRef idx="2">
            <a:schemeClr val="accent1"/>
          </a:lnRef>
          <a:fillRef idx="0">
            <a:schemeClr val="accent1"/>
          </a:fillRef>
          <a:effectRef idx="1">
            <a:schemeClr val="accent1"/>
          </a:effectRef>
          <a:fontRef idx="minor">
            <a:schemeClr val="tx1"/>
          </a:fontRef>
        </p:style>
      </p:cxnSp>
      <p:pic>
        <p:nvPicPr>
          <p:cNvPr id="259" name="Image 656392 2">
            <a:extLst>
              <a:ext uri="{FF2B5EF4-FFF2-40B4-BE49-F238E27FC236}">
                <a16:creationId xmlns:a16="http://schemas.microsoft.com/office/drawing/2014/main" id="{D146262B-66E4-DC3A-1604-8B497CEB1D80}"/>
              </a:ext>
            </a:extLst>
          </p:cNvPr>
          <p:cNvPicPr>
            <a:picLocks noChangeAspect="1"/>
          </p:cNvPicPr>
          <p:nvPr/>
        </p:nvPicPr>
        <p:blipFill>
          <a:blip r:embed="rId8"/>
          <a:stretch>
            <a:fillRect/>
          </a:stretch>
        </p:blipFill>
        <p:spPr>
          <a:xfrm>
            <a:off x="2456000" y="2442457"/>
            <a:ext cx="1233377" cy="1160392"/>
          </a:xfrm>
          <a:prstGeom prst="rect">
            <a:avLst/>
          </a:prstGeom>
        </p:spPr>
      </p:pic>
      <p:grpSp>
        <p:nvGrpSpPr>
          <p:cNvPr id="260" name="Group 128">
            <a:extLst>
              <a:ext uri="{FF2B5EF4-FFF2-40B4-BE49-F238E27FC236}">
                <a16:creationId xmlns:a16="http://schemas.microsoft.com/office/drawing/2014/main" id="{65A22287-BB73-A377-0B13-331ECB211EB6}"/>
              </a:ext>
            </a:extLst>
          </p:cNvPr>
          <p:cNvGrpSpPr/>
          <p:nvPr/>
        </p:nvGrpSpPr>
        <p:grpSpPr>
          <a:xfrm>
            <a:off x="863423" y="3872570"/>
            <a:ext cx="800128" cy="677656"/>
            <a:chOff x="5342775" y="5321896"/>
            <a:chExt cx="927204" cy="785281"/>
          </a:xfrm>
        </p:grpSpPr>
        <p:sp>
          <p:nvSpPr>
            <p:cNvPr id="261" name="Oval 129 1 1 2">
              <a:extLst>
                <a:ext uri="{FF2B5EF4-FFF2-40B4-BE49-F238E27FC236}">
                  <a16:creationId xmlns:a16="http://schemas.microsoft.com/office/drawing/2014/main" id="{7DEC7DF3-1540-369D-B84A-F60BAB5F6D13}"/>
                </a:ext>
              </a:extLst>
            </p:cNvPr>
            <p:cNvSpPr/>
            <p:nvPr/>
          </p:nvSpPr>
          <p:spPr>
            <a:xfrm>
              <a:off x="5342775" y="552680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62" name="Oval 130 1 1 2">
              <a:extLst>
                <a:ext uri="{FF2B5EF4-FFF2-40B4-BE49-F238E27FC236}">
                  <a16:creationId xmlns:a16="http://schemas.microsoft.com/office/drawing/2014/main" id="{CB6EF59C-4C7A-5EAB-EC56-25CE59A63A47}"/>
                </a:ext>
              </a:extLst>
            </p:cNvPr>
            <p:cNvSpPr/>
            <p:nvPr/>
          </p:nvSpPr>
          <p:spPr>
            <a:xfrm>
              <a:off x="5342775" y="581394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63" name="Oval 131 1 1 2">
              <a:extLst>
                <a:ext uri="{FF2B5EF4-FFF2-40B4-BE49-F238E27FC236}">
                  <a16:creationId xmlns:a16="http://schemas.microsoft.com/office/drawing/2014/main" id="{3FA0134E-FE32-7048-9534-B6CCFF757FC7}"/>
                </a:ext>
              </a:extLst>
            </p:cNvPr>
            <p:cNvSpPr/>
            <p:nvPr/>
          </p:nvSpPr>
          <p:spPr>
            <a:xfrm>
              <a:off x="5633755" y="5321896"/>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64" name="Oval 132 1 1 2">
              <a:extLst>
                <a:ext uri="{FF2B5EF4-FFF2-40B4-BE49-F238E27FC236}">
                  <a16:creationId xmlns:a16="http://schemas.microsoft.com/office/drawing/2014/main" id="{3DD37E24-30E3-2B8F-D6F1-52BBF3107C68}"/>
                </a:ext>
              </a:extLst>
            </p:cNvPr>
            <p:cNvSpPr/>
            <p:nvPr/>
          </p:nvSpPr>
          <p:spPr>
            <a:xfrm>
              <a:off x="5637725" y="5644471"/>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65" name="Oval 133 1 1 2">
              <a:extLst>
                <a:ext uri="{FF2B5EF4-FFF2-40B4-BE49-F238E27FC236}">
                  <a16:creationId xmlns:a16="http://schemas.microsoft.com/office/drawing/2014/main" id="{FC354A8B-EF94-87E6-ECD1-F7707DB44644}"/>
                </a:ext>
              </a:extLst>
            </p:cNvPr>
            <p:cNvSpPr/>
            <p:nvPr/>
          </p:nvSpPr>
          <p:spPr>
            <a:xfrm>
              <a:off x="5644210" y="5971972"/>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66" name="Straight Arrow Connector 134 1 1 2">
              <a:extLst>
                <a:ext uri="{FF2B5EF4-FFF2-40B4-BE49-F238E27FC236}">
                  <a16:creationId xmlns:a16="http://schemas.microsoft.com/office/drawing/2014/main" id="{366CD12A-7884-57B1-AC54-AA8B4209AD7D}"/>
                </a:ext>
              </a:extLst>
            </p:cNvPr>
            <p:cNvCxnSpPr>
              <a:cxnSpLocks/>
              <a:stCxn id="261" idx="6"/>
              <a:endCxn id="263" idx="3"/>
            </p:cNvCxnSpPr>
            <p:nvPr/>
          </p:nvCxnSpPr>
          <p:spPr>
            <a:xfrm flipV="1">
              <a:off x="5477980" y="5437301"/>
              <a:ext cx="175575" cy="157106"/>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67" name="Straight Arrow Connector 135 1 1 2">
              <a:extLst>
                <a:ext uri="{FF2B5EF4-FFF2-40B4-BE49-F238E27FC236}">
                  <a16:creationId xmlns:a16="http://schemas.microsoft.com/office/drawing/2014/main" id="{265EC393-662E-06FF-F4AE-A0E311F1C910}"/>
                </a:ext>
              </a:extLst>
            </p:cNvPr>
            <p:cNvCxnSpPr>
              <a:cxnSpLocks/>
              <a:stCxn id="261" idx="5"/>
              <a:endCxn id="264" idx="2"/>
            </p:cNvCxnSpPr>
            <p:nvPr/>
          </p:nvCxnSpPr>
          <p:spPr>
            <a:xfrm>
              <a:off x="5458180" y="5642209"/>
              <a:ext cx="179545" cy="69865"/>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68" name="Straight Arrow Connector 136 1 1 2">
              <a:extLst>
                <a:ext uri="{FF2B5EF4-FFF2-40B4-BE49-F238E27FC236}">
                  <a16:creationId xmlns:a16="http://schemas.microsoft.com/office/drawing/2014/main" id="{7BA9CC46-EBC2-D7BE-24C0-8FA7F65D5EB6}"/>
                </a:ext>
              </a:extLst>
            </p:cNvPr>
            <p:cNvCxnSpPr>
              <a:cxnSpLocks/>
              <a:endCxn id="264" idx="3"/>
            </p:cNvCxnSpPr>
            <p:nvPr/>
          </p:nvCxnSpPr>
          <p:spPr>
            <a:xfrm flipV="1">
              <a:off x="5473721" y="5759876"/>
              <a:ext cx="183804" cy="118302"/>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69" name="Straight Arrow Connector 137 1 1 2">
              <a:extLst>
                <a:ext uri="{FF2B5EF4-FFF2-40B4-BE49-F238E27FC236}">
                  <a16:creationId xmlns:a16="http://schemas.microsoft.com/office/drawing/2014/main" id="{E419CEA9-4008-C306-3457-A96889E5F024}"/>
                </a:ext>
              </a:extLst>
            </p:cNvPr>
            <p:cNvCxnSpPr>
              <a:cxnSpLocks/>
              <a:endCxn id="265" idx="2"/>
            </p:cNvCxnSpPr>
            <p:nvPr/>
          </p:nvCxnSpPr>
          <p:spPr>
            <a:xfrm>
              <a:off x="5474010" y="5918097"/>
              <a:ext cx="170200" cy="12147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sp>
          <p:nvSpPr>
            <p:cNvPr id="270" name="Oval 138 1 1 2">
              <a:extLst>
                <a:ext uri="{FF2B5EF4-FFF2-40B4-BE49-F238E27FC236}">
                  <a16:creationId xmlns:a16="http://schemas.microsoft.com/office/drawing/2014/main" id="{9514BC28-FC25-FF05-5463-25FFB1D44713}"/>
                </a:ext>
              </a:extLst>
            </p:cNvPr>
            <p:cNvSpPr/>
            <p:nvPr/>
          </p:nvSpPr>
          <p:spPr>
            <a:xfrm>
              <a:off x="5924023" y="552680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71" name="Oval 139 1 1 2">
              <a:extLst>
                <a:ext uri="{FF2B5EF4-FFF2-40B4-BE49-F238E27FC236}">
                  <a16:creationId xmlns:a16="http://schemas.microsoft.com/office/drawing/2014/main" id="{B3293CBF-B144-2624-74AC-AAE7500E1046}"/>
                </a:ext>
              </a:extLst>
            </p:cNvPr>
            <p:cNvSpPr/>
            <p:nvPr/>
          </p:nvSpPr>
          <p:spPr>
            <a:xfrm>
              <a:off x="5924023" y="583595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72" name="Straight Arrow Connector 140 1 1 2">
              <a:extLst>
                <a:ext uri="{FF2B5EF4-FFF2-40B4-BE49-F238E27FC236}">
                  <a16:creationId xmlns:a16="http://schemas.microsoft.com/office/drawing/2014/main" id="{A143E540-AFD7-C96C-4E2A-2070908ABC7D}"/>
                </a:ext>
              </a:extLst>
            </p:cNvPr>
            <p:cNvCxnSpPr>
              <a:cxnSpLocks/>
              <a:stCxn id="261" idx="4"/>
              <a:endCxn id="265" idx="1"/>
            </p:cNvCxnSpPr>
            <p:nvPr/>
          </p:nvCxnSpPr>
          <p:spPr>
            <a:xfrm>
              <a:off x="5410378" y="5662009"/>
              <a:ext cx="253632" cy="329763"/>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73" name="Straight Arrow Connector 141 1 1 2">
              <a:extLst>
                <a:ext uri="{FF2B5EF4-FFF2-40B4-BE49-F238E27FC236}">
                  <a16:creationId xmlns:a16="http://schemas.microsoft.com/office/drawing/2014/main" id="{D02A0A00-A5D9-EF33-C375-4803D1ECDBA5}"/>
                </a:ext>
              </a:extLst>
            </p:cNvPr>
            <p:cNvCxnSpPr>
              <a:cxnSpLocks/>
            </p:cNvCxnSpPr>
            <p:nvPr/>
          </p:nvCxnSpPr>
          <p:spPr>
            <a:xfrm flipV="1">
              <a:off x="5431894" y="5464953"/>
              <a:ext cx="269463" cy="36888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74" name="Straight Arrow Connector 142 1 1 2">
              <a:extLst>
                <a:ext uri="{FF2B5EF4-FFF2-40B4-BE49-F238E27FC236}">
                  <a16:creationId xmlns:a16="http://schemas.microsoft.com/office/drawing/2014/main" id="{0CE95D32-4131-9581-FC87-9789C7360796}"/>
                </a:ext>
              </a:extLst>
            </p:cNvPr>
            <p:cNvCxnSpPr>
              <a:cxnSpLocks/>
            </p:cNvCxnSpPr>
            <p:nvPr/>
          </p:nvCxnSpPr>
          <p:spPr>
            <a:xfrm flipV="1">
              <a:off x="5732144" y="5640515"/>
              <a:ext cx="269463" cy="36888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75" name="Straight Arrow Connector 143 1 1 2">
              <a:extLst>
                <a:ext uri="{FF2B5EF4-FFF2-40B4-BE49-F238E27FC236}">
                  <a16:creationId xmlns:a16="http://schemas.microsoft.com/office/drawing/2014/main" id="{006F4B6F-053A-02E2-0EE9-ACA9C4A9BCB7}"/>
                </a:ext>
              </a:extLst>
            </p:cNvPr>
            <p:cNvCxnSpPr>
              <a:cxnSpLocks/>
              <a:endCxn id="271" idx="0"/>
            </p:cNvCxnSpPr>
            <p:nvPr/>
          </p:nvCxnSpPr>
          <p:spPr>
            <a:xfrm>
              <a:off x="5741489" y="5457101"/>
              <a:ext cx="250137" cy="378853"/>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76" name="Straight Arrow Connector 144 1 1 2">
              <a:extLst>
                <a:ext uri="{FF2B5EF4-FFF2-40B4-BE49-F238E27FC236}">
                  <a16:creationId xmlns:a16="http://schemas.microsoft.com/office/drawing/2014/main" id="{A2EB8CDA-DDCA-9276-96EA-E6A3DB138142}"/>
                </a:ext>
              </a:extLst>
            </p:cNvPr>
            <p:cNvCxnSpPr>
              <a:cxnSpLocks/>
              <a:endCxn id="270" idx="2"/>
            </p:cNvCxnSpPr>
            <p:nvPr/>
          </p:nvCxnSpPr>
          <p:spPr>
            <a:xfrm flipV="1">
              <a:off x="5755833" y="5594407"/>
              <a:ext cx="168190" cy="8620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77" name="Straight Arrow Connector 145 1 1 2">
              <a:extLst>
                <a:ext uri="{FF2B5EF4-FFF2-40B4-BE49-F238E27FC236}">
                  <a16:creationId xmlns:a16="http://schemas.microsoft.com/office/drawing/2014/main" id="{24FBF4D2-960C-FF92-5DD9-19E9857CBED1}"/>
                </a:ext>
              </a:extLst>
            </p:cNvPr>
            <p:cNvCxnSpPr>
              <a:cxnSpLocks/>
              <a:endCxn id="271" idx="2"/>
            </p:cNvCxnSpPr>
            <p:nvPr/>
          </p:nvCxnSpPr>
          <p:spPr>
            <a:xfrm>
              <a:off x="5771965" y="5759422"/>
              <a:ext cx="152058" cy="144135"/>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78" name="Straight Arrow Connector 146 1 1 2">
              <a:extLst>
                <a:ext uri="{FF2B5EF4-FFF2-40B4-BE49-F238E27FC236}">
                  <a16:creationId xmlns:a16="http://schemas.microsoft.com/office/drawing/2014/main" id="{2D5CE5DA-9FD3-2697-37E4-4A023D7567CA}"/>
                </a:ext>
              </a:extLst>
            </p:cNvPr>
            <p:cNvCxnSpPr>
              <a:cxnSpLocks/>
              <a:endCxn id="270" idx="1"/>
            </p:cNvCxnSpPr>
            <p:nvPr/>
          </p:nvCxnSpPr>
          <p:spPr>
            <a:xfrm>
              <a:off x="5779415" y="5409027"/>
              <a:ext cx="164408" cy="13757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79" name="Straight Arrow Connector 147 1 1 2">
              <a:extLst>
                <a:ext uri="{FF2B5EF4-FFF2-40B4-BE49-F238E27FC236}">
                  <a16:creationId xmlns:a16="http://schemas.microsoft.com/office/drawing/2014/main" id="{C27BA9EC-E2B1-39F3-E826-4D383A0240F1}"/>
                </a:ext>
              </a:extLst>
            </p:cNvPr>
            <p:cNvCxnSpPr>
              <a:cxnSpLocks/>
              <a:endCxn id="271" idx="3"/>
            </p:cNvCxnSpPr>
            <p:nvPr/>
          </p:nvCxnSpPr>
          <p:spPr>
            <a:xfrm flipV="1">
              <a:off x="5783577" y="5951359"/>
              <a:ext cx="160246" cy="94412"/>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80" name="Straight Arrow Connector 148 1 1 2">
              <a:extLst>
                <a:ext uri="{FF2B5EF4-FFF2-40B4-BE49-F238E27FC236}">
                  <a16:creationId xmlns:a16="http://schemas.microsoft.com/office/drawing/2014/main" id="{4F1C36FF-B2BE-8A54-0C26-742884F3434D}"/>
                </a:ext>
              </a:extLst>
            </p:cNvPr>
            <p:cNvCxnSpPr>
              <a:cxnSpLocks/>
            </p:cNvCxnSpPr>
            <p:nvPr/>
          </p:nvCxnSpPr>
          <p:spPr>
            <a:xfrm flipV="1">
              <a:off x="6058631" y="5591260"/>
              <a:ext cx="206428" cy="272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81" name="Straight Arrow Connector 149 1 1 2">
              <a:extLst>
                <a:ext uri="{FF2B5EF4-FFF2-40B4-BE49-F238E27FC236}">
                  <a16:creationId xmlns:a16="http://schemas.microsoft.com/office/drawing/2014/main" id="{94E368AE-4EEE-B81A-B4C2-F9E1C5655EC0}"/>
                </a:ext>
              </a:extLst>
            </p:cNvPr>
            <p:cNvCxnSpPr>
              <a:cxnSpLocks/>
            </p:cNvCxnSpPr>
            <p:nvPr/>
          </p:nvCxnSpPr>
          <p:spPr>
            <a:xfrm flipV="1">
              <a:off x="6063551" y="5891593"/>
              <a:ext cx="206428" cy="272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grpSp>
      <p:grpSp>
        <p:nvGrpSpPr>
          <p:cNvPr id="282" name="Group 128">
            <a:extLst>
              <a:ext uri="{FF2B5EF4-FFF2-40B4-BE49-F238E27FC236}">
                <a16:creationId xmlns:a16="http://schemas.microsoft.com/office/drawing/2014/main" id="{5967DDD7-6BAB-CF9B-CF5A-E50B686C0A8A}"/>
              </a:ext>
            </a:extLst>
          </p:cNvPr>
          <p:cNvGrpSpPr/>
          <p:nvPr/>
        </p:nvGrpSpPr>
        <p:grpSpPr>
          <a:xfrm>
            <a:off x="4692680" y="3863992"/>
            <a:ext cx="800128" cy="677656"/>
            <a:chOff x="5342775" y="5321896"/>
            <a:chExt cx="927204" cy="785281"/>
          </a:xfrm>
        </p:grpSpPr>
        <p:sp>
          <p:nvSpPr>
            <p:cNvPr id="283" name="Oval 129 2 2">
              <a:extLst>
                <a:ext uri="{FF2B5EF4-FFF2-40B4-BE49-F238E27FC236}">
                  <a16:creationId xmlns:a16="http://schemas.microsoft.com/office/drawing/2014/main" id="{F93BCBD2-B919-0E2A-510C-FB3127D65EF3}"/>
                </a:ext>
              </a:extLst>
            </p:cNvPr>
            <p:cNvSpPr/>
            <p:nvPr/>
          </p:nvSpPr>
          <p:spPr>
            <a:xfrm>
              <a:off x="5342775" y="552680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84" name="Oval 130 2 2">
              <a:extLst>
                <a:ext uri="{FF2B5EF4-FFF2-40B4-BE49-F238E27FC236}">
                  <a16:creationId xmlns:a16="http://schemas.microsoft.com/office/drawing/2014/main" id="{FFA9A29A-FCD8-BC08-B4D2-994B1E7D153E}"/>
                </a:ext>
              </a:extLst>
            </p:cNvPr>
            <p:cNvSpPr/>
            <p:nvPr/>
          </p:nvSpPr>
          <p:spPr>
            <a:xfrm>
              <a:off x="5342775" y="581394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85" name="Oval 131 2 2">
              <a:extLst>
                <a:ext uri="{FF2B5EF4-FFF2-40B4-BE49-F238E27FC236}">
                  <a16:creationId xmlns:a16="http://schemas.microsoft.com/office/drawing/2014/main" id="{DB4A1377-9274-8521-9B7B-7736BE73AF1D}"/>
                </a:ext>
              </a:extLst>
            </p:cNvPr>
            <p:cNvSpPr/>
            <p:nvPr/>
          </p:nvSpPr>
          <p:spPr>
            <a:xfrm>
              <a:off x="5633755" y="5321896"/>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86" name="Oval 132 2 2">
              <a:extLst>
                <a:ext uri="{FF2B5EF4-FFF2-40B4-BE49-F238E27FC236}">
                  <a16:creationId xmlns:a16="http://schemas.microsoft.com/office/drawing/2014/main" id="{5DA6CB65-78FC-1BF4-BE35-1698ED577718}"/>
                </a:ext>
              </a:extLst>
            </p:cNvPr>
            <p:cNvSpPr/>
            <p:nvPr/>
          </p:nvSpPr>
          <p:spPr>
            <a:xfrm>
              <a:off x="5637725" y="5644471"/>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87" name="Oval 133 2 2">
              <a:extLst>
                <a:ext uri="{FF2B5EF4-FFF2-40B4-BE49-F238E27FC236}">
                  <a16:creationId xmlns:a16="http://schemas.microsoft.com/office/drawing/2014/main" id="{47F158C3-D480-CE23-EDFD-E7A494C16517}"/>
                </a:ext>
              </a:extLst>
            </p:cNvPr>
            <p:cNvSpPr/>
            <p:nvPr/>
          </p:nvSpPr>
          <p:spPr>
            <a:xfrm>
              <a:off x="5644210" y="5971972"/>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88" name="Straight Arrow Connector 134 2 2">
              <a:extLst>
                <a:ext uri="{FF2B5EF4-FFF2-40B4-BE49-F238E27FC236}">
                  <a16:creationId xmlns:a16="http://schemas.microsoft.com/office/drawing/2014/main" id="{0708A90E-218A-2AF9-7DDA-31E04968573A}"/>
                </a:ext>
              </a:extLst>
            </p:cNvPr>
            <p:cNvCxnSpPr>
              <a:cxnSpLocks/>
              <a:stCxn id="283" idx="6"/>
              <a:endCxn id="285" idx="3"/>
            </p:cNvCxnSpPr>
            <p:nvPr/>
          </p:nvCxnSpPr>
          <p:spPr>
            <a:xfrm flipV="1">
              <a:off x="5477980" y="5437301"/>
              <a:ext cx="175575" cy="157106"/>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89" name="Straight Arrow Connector 135 2 2">
              <a:extLst>
                <a:ext uri="{FF2B5EF4-FFF2-40B4-BE49-F238E27FC236}">
                  <a16:creationId xmlns:a16="http://schemas.microsoft.com/office/drawing/2014/main" id="{3DEC9E06-C98B-9C69-9B34-40D1271BBE7A}"/>
                </a:ext>
              </a:extLst>
            </p:cNvPr>
            <p:cNvCxnSpPr>
              <a:cxnSpLocks/>
              <a:stCxn id="283" idx="5"/>
              <a:endCxn id="286" idx="2"/>
            </p:cNvCxnSpPr>
            <p:nvPr/>
          </p:nvCxnSpPr>
          <p:spPr>
            <a:xfrm>
              <a:off x="5458180" y="5642209"/>
              <a:ext cx="179545" cy="69865"/>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90" name="Straight Arrow Connector 136 2 2">
              <a:extLst>
                <a:ext uri="{FF2B5EF4-FFF2-40B4-BE49-F238E27FC236}">
                  <a16:creationId xmlns:a16="http://schemas.microsoft.com/office/drawing/2014/main" id="{3CF61C73-F3C8-75E9-2D0C-1AF2D739F5ED}"/>
                </a:ext>
              </a:extLst>
            </p:cNvPr>
            <p:cNvCxnSpPr>
              <a:cxnSpLocks/>
              <a:endCxn id="286" idx="3"/>
            </p:cNvCxnSpPr>
            <p:nvPr/>
          </p:nvCxnSpPr>
          <p:spPr>
            <a:xfrm flipV="1">
              <a:off x="5473721" y="5759876"/>
              <a:ext cx="183804" cy="118302"/>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91" name="Straight Arrow Connector 137 2 2">
              <a:extLst>
                <a:ext uri="{FF2B5EF4-FFF2-40B4-BE49-F238E27FC236}">
                  <a16:creationId xmlns:a16="http://schemas.microsoft.com/office/drawing/2014/main" id="{4B4345E9-BC78-46C8-F256-239F7FB7D9B1}"/>
                </a:ext>
              </a:extLst>
            </p:cNvPr>
            <p:cNvCxnSpPr>
              <a:cxnSpLocks/>
              <a:endCxn id="287" idx="2"/>
            </p:cNvCxnSpPr>
            <p:nvPr/>
          </p:nvCxnSpPr>
          <p:spPr>
            <a:xfrm>
              <a:off x="5474010" y="5918097"/>
              <a:ext cx="170200" cy="12147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sp>
          <p:nvSpPr>
            <p:cNvPr id="292" name="Oval 138 2 2">
              <a:extLst>
                <a:ext uri="{FF2B5EF4-FFF2-40B4-BE49-F238E27FC236}">
                  <a16:creationId xmlns:a16="http://schemas.microsoft.com/office/drawing/2014/main" id="{BB13F17F-A82F-208D-BDD0-10D1F2E3469E}"/>
                </a:ext>
              </a:extLst>
            </p:cNvPr>
            <p:cNvSpPr/>
            <p:nvPr/>
          </p:nvSpPr>
          <p:spPr>
            <a:xfrm>
              <a:off x="5924023" y="552680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93" name="Oval 139 2 2">
              <a:extLst>
                <a:ext uri="{FF2B5EF4-FFF2-40B4-BE49-F238E27FC236}">
                  <a16:creationId xmlns:a16="http://schemas.microsoft.com/office/drawing/2014/main" id="{822305B3-410D-5EB8-2045-E672307864F5}"/>
                </a:ext>
              </a:extLst>
            </p:cNvPr>
            <p:cNvSpPr/>
            <p:nvPr/>
          </p:nvSpPr>
          <p:spPr>
            <a:xfrm>
              <a:off x="5924023" y="583595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94" name="Straight Arrow Connector 140 2 2">
              <a:extLst>
                <a:ext uri="{FF2B5EF4-FFF2-40B4-BE49-F238E27FC236}">
                  <a16:creationId xmlns:a16="http://schemas.microsoft.com/office/drawing/2014/main" id="{6D5C687A-3083-CADB-1FED-411FDEF7A247}"/>
                </a:ext>
              </a:extLst>
            </p:cNvPr>
            <p:cNvCxnSpPr>
              <a:cxnSpLocks/>
              <a:stCxn id="283" idx="4"/>
              <a:endCxn id="287" idx="1"/>
            </p:cNvCxnSpPr>
            <p:nvPr/>
          </p:nvCxnSpPr>
          <p:spPr>
            <a:xfrm>
              <a:off x="5410378" y="5662009"/>
              <a:ext cx="253632" cy="329763"/>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95" name="Straight Arrow Connector 141 2 2">
              <a:extLst>
                <a:ext uri="{FF2B5EF4-FFF2-40B4-BE49-F238E27FC236}">
                  <a16:creationId xmlns:a16="http://schemas.microsoft.com/office/drawing/2014/main" id="{93830DB4-F57D-52F1-3754-567EEB810D89}"/>
                </a:ext>
              </a:extLst>
            </p:cNvPr>
            <p:cNvCxnSpPr>
              <a:cxnSpLocks/>
            </p:cNvCxnSpPr>
            <p:nvPr/>
          </p:nvCxnSpPr>
          <p:spPr>
            <a:xfrm flipV="1">
              <a:off x="5431894" y="5464953"/>
              <a:ext cx="269463" cy="36888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96" name="Straight Arrow Connector 142 2 2">
              <a:extLst>
                <a:ext uri="{FF2B5EF4-FFF2-40B4-BE49-F238E27FC236}">
                  <a16:creationId xmlns:a16="http://schemas.microsoft.com/office/drawing/2014/main" id="{DD72F1EA-1712-9C19-B8BA-9B08D7FD0AB6}"/>
                </a:ext>
              </a:extLst>
            </p:cNvPr>
            <p:cNvCxnSpPr>
              <a:cxnSpLocks/>
            </p:cNvCxnSpPr>
            <p:nvPr/>
          </p:nvCxnSpPr>
          <p:spPr>
            <a:xfrm flipV="1">
              <a:off x="5732144" y="5640515"/>
              <a:ext cx="269463" cy="36888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97" name="Straight Arrow Connector 143 2 2">
              <a:extLst>
                <a:ext uri="{FF2B5EF4-FFF2-40B4-BE49-F238E27FC236}">
                  <a16:creationId xmlns:a16="http://schemas.microsoft.com/office/drawing/2014/main" id="{F5BF0113-CB24-B7CB-F957-BE40DEB501DC}"/>
                </a:ext>
              </a:extLst>
            </p:cNvPr>
            <p:cNvCxnSpPr>
              <a:cxnSpLocks/>
              <a:endCxn id="293" idx="0"/>
            </p:cNvCxnSpPr>
            <p:nvPr/>
          </p:nvCxnSpPr>
          <p:spPr>
            <a:xfrm>
              <a:off x="5741489" y="5457101"/>
              <a:ext cx="250137" cy="378853"/>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98" name="Straight Arrow Connector 144 2 2">
              <a:extLst>
                <a:ext uri="{FF2B5EF4-FFF2-40B4-BE49-F238E27FC236}">
                  <a16:creationId xmlns:a16="http://schemas.microsoft.com/office/drawing/2014/main" id="{D6FF36FD-9865-FB16-CC04-19D9EAB0887D}"/>
                </a:ext>
              </a:extLst>
            </p:cNvPr>
            <p:cNvCxnSpPr>
              <a:cxnSpLocks/>
              <a:endCxn id="292" idx="2"/>
            </p:cNvCxnSpPr>
            <p:nvPr/>
          </p:nvCxnSpPr>
          <p:spPr>
            <a:xfrm flipV="1">
              <a:off x="5755833" y="5594407"/>
              <a:ext cx="168190" cy="8620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99" name="Straight Arrow Connector 145 2 2">
              <a:extLst>
                <a:ext uri="{FF2B5EF4-FFF2-40B4-BE49-F238E27FC236}">
                  <a16:creationId xmlns:a16="http://schemas.microsoft.com/office/drawing/2014/main" id="{2A482D6E-4F91-EE08-C1B1-B03679D42FBE}"/>
                </a:ext>
              </a:extLst>
            </p:cNvPr>
            <p:cNvCxnSpPr>
              <a:cxnSpLocks/>
              <a:endCxn id="293" idx="2"/>
            </p:cNvCxnSpPr>
            <p:nvPr/>
          </p:nvCxnSpPr>
          <p:spPr>
            <a:xfrm>
              <a:off x="5771965" y="5759422"/>
              <a:ext cx="152058" cy="144135"/>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00" name="Straight Arrow Connector 146 2 2">
              <a:extLst>
                <a:ext uri="{FF2B5EF4-FFF2-40B4-BE49-F238E27FC236}">
                  <a16:creationId xmlns:a16="http://schemas.microsoft.com/office/drawing/2014/main" id="{156886AA-597B-5640-A4EE-F66E40811E05}"/>
                </a:ext>
              </a:extLst>
            </p:cNvPr>
            <p:cNvCxnSpPr>
              <a:cxnSpLocks/>
              <a:endCxn id="292" idx="1"/>
            </p:cNvCxnSpPr>
            <p:nvPr/>
          </p:nvCxnSpPr>
          <p:spPr>
            <a:xfrm>
              <a:off x="5779415" y="5409027"/>
              <a:ext cx="164408" cy="13757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01" name="Straight Arrow Connector 147 2 2">
              <a:extLst>
                <a:ext uri="{FF2B5EF4-FFF2-40B4-BE49-F238E27FC236}">
                  <a16:creationId xmlns:a16="http://schemas.microsoft.com/office/drawing/2014/main" id="{E436C030-C4D5-56E9-F118-494ECF1B473A}"/>
                </a:ext>
              </a:extLst>
            </p:cNvPr>
            <p:cNvCxnSpPr>
              <a:cxnSpLocks/>
              <a:endCxn id="293" idx="3"/>
            </p:cNvCxnSpPr>
            <p:nvPr/>
          </p:nvCxnSpPr>
          <p:spPr>
            <a:xfrm flipV="1">
              <a:off x="5783577" y="5951359"/>
              <a:ext cx="160246" cy="94412"/>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02" name="Straight Arrow Connector 148 2 2">
              <a:extLst>
                <a:ext uri="{FF2B5EF4-FFF2-40B4-BE49-F238E27FC236}">
                  <a16:creationId xmlns:a16="http://schemas.microsoft.com/office/drawing/2014/main" id="{CCCC97A6-27A4-C9AB-878B-18DE5E58B10F}"/>
                </a:ext>
              </a:extLst>
            </p:cNvPr>
            <p:cNvCxnSpPr>
              <a:cxnSpLocks/>
            </p:cNvCxnSpPr>
            <p:nvPr/>
          </p:nvCxnSpPr>
          <p:spPr>
            <a:xfrm flipV="1">
              <a:off x="6058631" y="5591260"/>
              <a:ext cx="206428" cy="272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03" name="Straight Arrow Connector 149 2 2">
              <a:extLst>
                <a:ext uri="{FF2B5EF4-FFF2-40B4-BE49-F238E27FC236}">
                  <a16:creationId xmlns:a16="http://schemas.microsoft.com/office/drawing/2014/main" id="{F1EE5BF5-C1B1-9784-F4EE-A3F995EE481A}"/>
                </a:ext>
              </a:extLst>
            </p:cNvPr>
            <p:cNvCxnSpPr>
              <a:cxnSpLocks/>
            </p:cNvCxnSpPr>
            <p:nvPr/>
          </p:nvCxnSpPr>
          <p:spPr>
            <a:xfrm flipV="1">
              <a:off x="6063551" y="5891593"/>
              <a:ext cx="206428" cy="272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grpSp>
      <p:grpSp>
        <p:nvGrpSpPr>
          <p:cNvPr id="304" name="Group 128">
            <a:extLst>
              <a:ext uri="{FF2B5EF4-FFF2-40B4-BE49-F238E27FC236}">
                <a16:creationId xmlns:a16="http://schemas.microsoft.com/office/drawing/2014/main" id="{1339480D-7EB8-8425-503A-8369DAB4BA2E}"/>
              </a:ext>
            </a:extLst>
          </p:cNvPr>
          <p:cNvGrpSpPr/>
          <p:nvPr/>
        </p:nvGrpSpPr>
        <p:grpSpPr>
          <a:xfrm>
            <a:off x="3169366" y="4171034"/>
            <a:ext cx="800128" cy="677656"/>
            <a:chOff x="5342775" y="5321896"/>
            <a:chExt cx="927204" cy="785281"/>
          </a:xfrm>
        </p:grpSpPr>
        <p:sp>
          <p:nvSpPr>
            <p:cNvPr id="305" name="Oval 129 1 2 2">
              <a:extLst>
                <a:ext uri="{FF2B5EF4-FFF2-40B4-BE49-F238E27FC236}">
                  <a16:creationId xmlns:a16="http://schemas.microsoft.com/office/drawing/2014/main" id="{AD04FB54-5CCB-C2C2-6FAA-54305D684FEE}"/>
                </a:ext>
              </a:extLst>
            </p:cNvPr>
            <p:cNvSpPr/>
            <p:nvPr/>
          </p:nvSpPr>
          <p:spPr>
            <a:xfrm>
              <a:off x="5342775" y="552680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306" name="Oval 130 1 2 2">
              <a:extLst>
                <a:ext uri="{FF2B5EF4-FFF2-40B4-BE49-F238E27FC236}">
                  <a16:creationId xmlns:a16="http://schemas.microsoft.com/office/drawing/2014/main" id="{D9D2DA68-259C-81DB-9749-B41BA2BE608E}"/>
                </a:ext>
              </a:extLst>
            </p:cNvPr>
            <p:cNvSpPr/>
            <p:nvPr/>
          </p:nvSpPr>
          <p:spPr>
            <a:xfrm>
              <a:off x="5342775" y="581394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307" name="Oval 131 1 2 2">
              <a:extLst>
                <a:ext uri="{FF2B5EF4-FFF2-40B4-BE49-F238E27FC236}">
                  <a16:creationId xmlns:a16="http://schemas.microsoft.com/office/drawing/2014/main" id="{5D0F2DB5-64E9-4753-60AE-0BF537F983A5}"/>
                </a:ext>
              </a:extLst>
            </p:cNvPr>
            <p:cNvSpPr/>
            <p:nvPr/>
          </p:nvSpPr>
          <p:spPr>
            <a:xfrm>
              <a:off x="5633755" y="5321896"/>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308" name="Oval 132 1 2 2">
              <a:extLst>
                <a:ext uri="{FF2B5EF4-FFF2-40B4-BE49-F238E27FC236}">
                  <a16:creationId xmlns:a16="http://schemas.microsoft.com/office/drawing/2014/main" id="{0263E66B-248A-0843-594A-276EA8D1D218}"/>
                </a:ext>
              </a:extLst>
            </p:cNvPr>
            <p:cNvSpPr/>
            <p:nvPr/>
          </p:nvSpPr>
          <p:spPr>
            <a:xfrm>
              <a:off x="5637725" y="5644471"/>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309" name="Oval 133 1 2 2">
              <a:extLst>
                <a:ext uri="{FF2B5EF4-FFF2-40B4-BE49-F238E27FC236}">
                  <a16:creationId xmlns:a16="http://schemas.microsoft.com/office/drawing/2014/main" id="{4786D0F6-2B41-4335-C282-059F73F761AE}"/>
                </a:ext>
              </a:extLst>
            </p:cNvPr>
            <p:cNvSpPr/>
            <p:nvPr/>
          </p:nvSpPr>
          <p:spPr>
            <a:xfrm>
              <a:off x="5644210" y="5971972"/>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310" name="Straight Arrow Connector 134 1 2 2">
              <a:extLst>
                <a:ext uri="{FF2B5EF4-FFF2-40B4-BE49-F238E27FC236}">
                  <a16:creationId xmlns:a16="http://schemas.microsoft.com/office/drawing/2014/main" id="{5A793632-691B-110C-E07D-16459186CF59}"/>
                </a:ext>
              </a:extLst>
            </p:cNvPr>
            <p:cNvCxnSpPr>
              <a:cxnSpLocks/>
              <a:stCxn id="305" idx="6"/>
              <a:endCxn id="307" idx="3"/>
            </p:cNvCxnSpPr>
            <p:nvPr/>
          </p:nvCxnSpPr>
          <p:spPr>
            <a:xfrm flipV="1">
              <a:off x="5477980" y="5437301"/>
              <a:ext cx="175575" cy="157106"/>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11" name="Straight Arrow Connector 135 1 2 2">
              <a:extLst>
                <a:ext uri="{FF2B5EF4-FFF2-40B4-BE49-F238E27FC236}">
                  <a16:creationId xmlns:a16="http://schemas.microsoft.com/office/drawing/2014/main" id="{08B6AB81-5FE5-67BA-B6E7-DDAA3FA76B19}"/>
                </a:ext>
              </a:extLst>
            </p:cNvPr>
            <p:cNvCxnSpPr>
              <a:cxnSpLocks/>
              <a:stCxn id="305" idx="5"/>
              <a:endCxn id="308" idx="2"/>
            </p:cNvCxnSpPr>
            <p:nvPr/>
          </p:nvCxnSpPr>
          <p:spPr>
            <a:xfrm>
              <a:off x="5458180" y="5642209"/>
              <a:ext cx="179545" cy="69865"/>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12" name="Straight Arrow Connector 136 1 2 2">
              <a:extLst>
                <a:ext uri="{FF2B5EF4-FFF2-40B4-BE49-F238E27FC236}">
                  <a16:creationId xmlns:a16="http://schemas.microsoft.com/office/drawing/2014/main" id="{38D5FB14-95FD-9803-D9BE-EAF88F68E895}"/>
                </a:ext>
              </a:extLst>
            </p:cNvPr>
            <p:cNvCxnSpPr>
              <a:cxnSpLocks/>
              <a:endCxn id="308" idx="3"/>
            </p:cNvCxnSpPr>
            <p:nvPr/>
          </p:nvCxnSpPr>
          <p:spPr>
            <a:xfrm flipV="1">
              <a:off x="5473721" y="5759876"/>
              <a:ext cx="183804" cy="118302"/>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13" name="Straight Arrow Connector 137 1 2 2">
              <a:extLst>
                <a:ext uri="{FF2B5EF4-FFF2-40B4-BE49-F238E27FC236}">
                  <a16:creationId xmlns:a16="http://schemas.microsoft.com/office/drawing/2014/main" id="{DDFB4082-9A96-419F-6461-B6290D838D8C}"/>
                </a:ext>
              </a:extLst>
            </p:cNvPr>
            <p:cNvCxnSpPr>
              <a:cxnSpLocks/>
              <a:endCxn id="309" idx="2"/>
            </p:cNvCxnSpPr>
            <p:nvPr/>
          </p:nvCxnSpPr>
          <p:spPr>
            <a:xfrm>
              <a:off x="5474010" y="5918097"/>
              <a:ext cx="170200" cy="12147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sp>
          <p:nvSpPr>
            <p:cNvPr id="314" name="Oval 138 1 2 2">
              <a:extLst>
                <a:ext uri="{FF2B5EF4-FFF2-40B4-BE49-F238E27FC236}">
                  <a16:creationId xmlns:a16="http://schemas.microsoft.com/office/drawing/2014/main" id="{3D3B3EF3-0C09-2F97-B38A-2F26DDE1B1F9}"/>
                </a:ext>
              </a:extLst>
            </p:cNvPr>
            <p:cNvSpPr/>
            <p:nvPr/>
          </p:nvSpPr>
          <p:spPr>
            <a:xfrm>
              <a:off x="5924023" y="552680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315" name="Oval 139 1 2 2">
              <a:extLst>
                <a:ext uri="{FF2B5EF4-FFF2-40B4-BE49-F238E27FC236}">
                  <a16:creationId xmlns:a16="http://schemas.microsoft.com/office/drawing/2014/main" id="{EA63E250-557F-63DF-44CA-A47C7CF330B8}"/>
                </a:ext>
              </a:extLst>
            </p:cNvPr>
            <p:cNvSpPr/>
            <p:nvPr/>
          </p:nvSpPr>
          <p:spPr>
            <a:xfrm>
              <a:off x="5924023" y="583595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316" name="Straight Arrow Connector 140 1 2 2">
              <a:extLst>
                <a:ext uri="{FF2B5EF4-FFF2-40B4-BE49-F238E27FC236}">
                  <a16:creationId xmlns:a16="http://schemas.microsoft.com/office/drawing/2014/main" id="{8E2C3C75-76EE-67EA-410F-82AC0EB98406}"/>
                </a:ext>
              </a:extLst>
            </p:cNvPr>
            <p:cNvCxnSpPr>
              <a:cxnSpLocks/>
              <a:stCxn id="305" idx="4"/>
              <a:endCxn id="309" idx="1"/>
            </p:cNvCxnSpPr>
            <p:nvPr/>
          </p:nvCxnSpPr>
          <p:spPr>
            <a:xfrm>
              <a:off x="5410378" y="5662009"/>
              <a:ext cx="253632" cy="329763"/>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17" name="Straight Arrow Connector 141 1 2 2">
              <a:extLst>
                <a:ext uri="{FF2B5EF4-FFF2-40B4-BE49-F238E27FC236}">
                  <a16:creationId xmlns:a16="http://schemas.microsoft.com/office/drawing/2014/main" id="{5B6C9B06-F65E-0A9F-EE7F-A1CDAE534296}"/>
                </a:ext>
              </a:extLst>
            </p:cNvPr>
            <p:cNvCxnSpPr>
              <a:cxnSpLocks/>
            </p:cNvCxnSpPr>
            <p:nvPr/>
          </p:nvCxnSpPr>
          <p:spPr>
            <a:xfrm flipV="1">
              <a:off x="5431894" y="5464953"/>
              <a:ext cx="269463" cy="36888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18" name="Straight Arrow Connector 142 1 2 2">
              <a:extLst>
                <a:ext uri="{FF2B5EF4-FFF2-40B4-BE49-F238E27FC236}">
                  <a16:creationId xmlns:a16="http://schemas.microsoft.com/office/drawing/2014/main" id="{42C656F5-AB52-D4AC-D1A0-18DA69868331}"/>
                </a:ext>
              </a:extLst>
            </p:cNvPr>
            <p:cNvCxnSpPr>
              <a:cxnSpLocks/>
            </p:cNvCxnSpPr>
            <p:nvPr/>
          </p:nvCxnSpPr>
          <p:spPr>
            <a:xfrm flipV="1">
              <a:off x="5732144" y="5640515"/>
              <a:ext cx="269463" cy="36888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19" name="Straight Arrow Connector 143 1 2 2">
              <a:extLst>
                <a:ext uri="{FF2B5EF4-FFF2-40B4-BE49-F238E27FC236}">
                  <a16:creationId xmlns:a16="http://schemas.microsoft.com/office/drawing/2014/main" id="{56893D3B-DA37-5D5C-DD59-99A1058CE31C}"/>
                </a:ext>
              </a:extLst>
            </p:cNvPr>
            <p:cNvCxnSpPr>
              <a:cxnSpLocks/>
              <a:endCxn id="315" idx="0"/>
            </p:cNvCxnSpPr>
            <p:nvPr/>
          </p:nvCxnSpPr>
          <p:spPr>
            <a:xfrm>
              <a:off x="5741489" y="5457101"/>
              <a:ext cx="250137" cy="378853"/>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20" name="Straight Arrow Connector 144 1 2 2">
              <a:extLst>
                <a:ext uri="{FF2B5EF4-FFF2-40B4-BE49-F238E27FC236}">
                  <a16:creationId xmlns:a16="http://schemas.microsoft.com/office/drawing/2014/main" id="{A7CA507E-9005-A1F9-8D62-1E28FA2A0792}"/>
                </a:ext>
              </a:extLst>
            </p:cNvPr>
            <p:cNvCxnSpPr>
              <a:cxnSpLocks/>
              <a:endCxn id="314" idx="2"/>
            </p:cNvCxnSpPr>
            <p:nvPr/>
          </p:nvCxnSpPr>
          <p:spPr>
            <a:xfrm flipV="1">
              <a:off x="5755833" y="5594407"/>
              <a:ext cx="168190" cy="8620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21" name="Straight Arrow Connector 145 1 2 2">
              <a:extLst>
                <a:ext uri="{FF2B5EF4-FFF2-40B4-BE49-F238E27FC236}">
                  <a16:creationId xmlns:a16="http://schemas.microsoft.com/office/drawing/2014/main" id="{16FD7DE6-238D-C65A-B130-7C5AFD13A912}"/>
                </a:ext>
              </a:extLst>
            </p:cNvPr>
            <p:cNvCxnSpPr>
              <a:cxnSpLocks/>
              <a:endCxn id="315" idx="2"/>
            </p:cNvCxnSpPr>
            <p:nvPr/>
          </p:nvCxnSpPr>
          <p:spPr>
            <a:xfrm>
              <a:off x="5771965" y="5759422"/>
              <a:ext cx="152058" cy="144135"/>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22" name="Straight Arrow Connector 146 1 2 2">
              <a:extLst>
                <a:ext uri="{FF2B5EF4-FFF2-40B4-BE49-F238E27FC236}">
                  <a16:creationId xmlns:a16="http://schemas.microsoft.com/office/drawing/2014/main" id="{928DF649-67DE-485A-AE78-D01ECCACF07C}"/>
                </a:ext>
              </a:extLst>
            </p:cNvPr>
            <p:cNvCxnSpPr>
              <a:cxnSpLocks/>
              <a:endCxn id="314" idx="1"/>
            </p:cNvCxnSpPr>
            <p:nvPr/>
          </p:nvCxnSpPr>
          <p:spPr>
            <a:xfrm>
              <a:off x="5779415" y="5409027"/>
              <a:ext cx="164408" cy="13757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23" name="Straight Arrow Connector 147 1 2 2">
              <a:extLst>
                <a:ext uri="{FF2B5EF4-FFF2-40B4-BE49-F238E27FC236}">
                  <a16:creationId xmlns:a16="http://schemas.microsoft.com/office/drawing/2014/main" id="{3F6D8A3A-C8F7-A130-151C-C06EB3B76B4A}"/>
                </a:ext>
              </a:extLst>
            </p:cNvPr>
            <p:cNvCxnSpPr>
              <a:cxnSpLocks/>
              <a:endCxn id="315" idx="3"/>
            </p:cNvCxnSpPr>
            <p:nvPr/>
          </p:nvCxnSpPr>
          <p:spPr>
            <a:xfrm flipV="1">
              <a:off x="5783577" y="5951359"/>
              <a:ext cx="160246" cy="94412"/>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24" name="Straight Arrow Connector 148 1 2 2">
              <a:extLst>
                <a:ext uri="{FF2B5EF4-FFF2-40B4-BE49-F238E27FC236}">
                  <a16:creationId xmlns:a16="http://schemas.microsoft.com/office/drawing/2014/main" id="{238470B6-4626-8C33-7F33-329F356F7F81}"/>
                </a:ext>
              </a:extLst>
            </p:cNvPr>
            <p:cNvCxnSpPr>
              <a:cxnSpLocks/>
            </p:cNvCxnSpPr>
            <p:nvPr/>
          </p:nvCxnSpPr>
          <p:spPr>
            <a:xfrm flipV="1">
              <a:off x="6058631" y="5591260"/>
              <a:ext cx="206428" cy="272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25" name="Straight Arrow Connector 149 1 2 2">
              <a:extLst>
                <a:ext uri="{FF2B5EF4-FFF2-40B4-BE49-F238E27FC236}">
                  <a16:creationId xmlns:a16="http://schemas.microsoft.com/office/drawing/2014/main" id="{DE98C18A-315E-B40B-9963-CB7C1454FE5D}"/>
                </a:ext>
              </a:extLst>
            </p:cNvPr>
            <p:cNvCxnSpPr>
              <a:cxnSpLocks/>
            </p:cNvCxnSpPr>
            <p:nvPr/>
          </p:nvCxnSpPr>
          <p:spPr>
            <a:xfrm flipV="1">
              <a:off x="6063551" y="5891593"/>
              <a:ext cx="206428" cy="272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grpSp>
      <p:pic>
        <p:nvPicPr>
          <p:cNvPr id="326" name="Immagine 325">
            <a:extLst>
              <a:ext uri="{FF2B5EF4-FFF2-40B4-BE49-F238E27FC236}">
                <a16:creationId xmlns:a16="http://schemas.microsoft.com/office/drawing/2014/main" id="{E5036F1F-308E-10BD-CA5B-C8DD739C2546}"/>
              </a:ext>
            </a:extLst>
          </p:cNvPr>
          <p:cNvPicPr>
            <a:picLocks noChangeAspect="1"/>
          </p:cNvPicPr>
          <p:nvPr>
            <p:custDataLst>
              <p:tags r:id="rId1"/>
            </p:custDataLst>
          </p:nvPr>
        </p:nvPicPr>
        <p:blipFill>
          <a:blip r:embed="rId9">
            <a:extLst>
              <a:ext uri="{28A0092B-C50C-407E-A947-70E740481C1C}">
                <a14:useLocalDpi xmlns:a14="http://schemas.microsoft.com/office/drawing/2010/main" val="0"/>
              </a:ext>
            </a:extLst>
          </a:blip>
          <a:stretch>
            <a:fillRect/>
          </a:stretch>
        </p:blipFill>
        <p:spPr>
          <a:xfrm>
            <a:off x="505517" y="4102241"/>
            <a:ext cx="207311" cy="272558"/>
          </a:xfrm>
          <a:prstGeom prst="rect">
            <a:avLst/>
          </a:prstGeom>
        </p:spPr>
      </p:pic>
      <p:pic>
        <p:nvPicPr>
          <p:cNvPr id="327" name="Immagine 326">
            <a:extLst>
              <a:ext uri="{FF2B5EF4-FFF2-40B4-BE49-F238E27FC236}">
                <a16:creationId xmlns:a16="http://schemas.microsoft.com/office/drawing/2014/main" id="{B7D207D0-563F-D1FE-AF3A-A0DA1C8A24D4}"/>
              </a:ext>
            </a:extLst>
          </p:cNvPr>
          <p:cNvPicPr>
            <a:picLocks noChangeAspect="1"/>
          </p:cNvPicPr>
          <p:nvPr>
            <p:custDataLst>
              <p:tags r:id="rId2"/>
            </p:custDataLst>
          </p:nvPr>
        </p:nvPicPr>
        <p:blipFill>
          <a:blip r:embed="rId10">
            <a:extLst>
              <a:ext uri="{28A0092B-C50C-407E-A947-70E740481C1C}">
                <a14:useLocalDpi xmlns:a14="http://schemas.microsoft.com/office/drawing/2010/main" val="0"/>
              </a:ext>
            </a:extLst>
          </a:blip>
          <a:stretch>
            <a:fillRect/>
          </a:stretch>
        </p:blipFill>
        <p:spPr>
          <a:xfrm>
            <a:off x="4058040" y="4406033"/>
            <a:ext cx="196606" cy="267033"/>
          </a:xfrm>
          <a:prstGeom prst="rect">
            <a:avLst/>
          </a:prstGeom>
        </p:spPr>
      </p:pic>
      <p:pic>
        <p:nvPicPr>
          <p:cNvPr id="328" name="Immagine 327">
            <a:extLst>
              <a:ext uri="{FF2B5EF4-FFF2-40B4-BE49-F238E27FC236}">
                <a16:creationId xmlns:a16="http://schemas.microsoft.com/office/drawing/2014/main" id="{F3719F0A-5728-9BDD-7F5C-A5FE883EEA84}"/>
              </a:ext>
            </a:extLst>
          </p:cNvPr>
          <p:cNvPicPr>
            <a:picLocks noChangeAspect="1"/>
          </p:cNvPicPr>
          <p:nvPr>
            <p:custDataLst>
              <p:tags r:id="rId3"/>
            </p:custDataLst>
          </p:nvPr>
        </p:nvPicPr>
        <p:blipFill>
          <a:blip r:embed="rId11">
            <a:extLst>
              <a:ext uri="{28A0092B-C50C-407E-A947-70E740481C1C}">
                <a14:useLocalDpi xmlns:a14="http://schemas.microsoft.com/office/drawing/2010/main" val="0"/>
              </a:ext>
            </a:extLst>
          </a:blip>
          <a:stretch>
            <a:fillRect/>
          </a:stretch>
        </p:blipFill>
        <p:spPr>
          <a:xfrm>
            <a:off x="5615890" y="4101340"/>
            <a:ext cx="205823" cy="271084"/>
          </a:xfrm>
          <a:prstGeom prst="rect">
            <a:avLst/>
          </a:prstGeom>
        </p:spPr>
      </p:pic>
    </p:spTree>
    <p:extLst>
      <p:ext uri="{BB962C8B-B14F-4D97-AF65-F5344CB8AC3E}">
        <p14:creationId xmlns:p14="http://schemas.microsoft.com/office/powerpoint/2010/main" val="260414892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A837A0-7D29-9B25-5318-3F1983160F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6BE906-1A05-259F-27D8-527DD39D2327}"/>
              </a:ext>
            </a:extLst>
          </p:cNvPr>
          <p:cNvSpPr>
            <a:spLocks noGrp="1"/>
          </p:cNvSpPr>
          <p:nvPr>
            <p:ph type="title"/>
          </p:nvPr>
        </p:nvSpPr>
        <p:spPr/>
        <p:txBody>
          <a:bodyPr/>
          <a:lstStyle/>
          <a:p>
            <a:r>
              <a:rPr lang="it-IT" dirty="0"/>
              <a:t>Active </a:t>
            </a:r>
            <a:r>
              <a:rPr lang="it-IT" dirty="0" err="1"/>
              <a:t>attack</a:t>
            </a:r>
            <a:endParaRPr lang="en-FR" dirty="0"/>
          </a:p>
        </p:txBody>
      </p:sp>
      <p:sp>
        <p:nvSpPr>
          <p:cNvPr id="4" name="Slide Number Placeholder 3">
            <a:extLst>
              <a:ext uri="{FF2B5EF4-FFF2-40B4-BE49-F238E27FC236}">
                <a16:creationId xmlns:a16="http://schemas.microsoft.com/office/drawing/2014/main" id="{21CCB9DB-5663-7D84-5685-7A1B3BCA389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C45FDB-A281-2F4E-8999-F05EC7B0086D}" type="slidenum">
              <a:rPr kumimoji="0" lang="fr-FR" sz="1600" b="0" i="0" u="none" strike="noStrike" kern="1200" cap="none" spc="0" normalizeH="0" baseline="0" noProof="0" smtClean="0">
                <a:ln>
                  <a:noFill/>
                </a:ln>
                <a:solidFill>
                  <a:srgbClr val="E63213"/>
                </a:solidFill>
                <a:effectLst/>
                <a:uLnTx/>
                <a:uFillTx/>
                <a:latin typeface="Inria Sans"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21</a:t>
            </a:fld>
            <a:endParaRPr kumimoji="0" lang="fr-FR" sz="1600" b="0" i="0" u="none" strike="noStrike" kern="1200" cap="none" spc="0" normalizeH="0" baseline="0" noProof="0">
              <a:ln>
                <a:noFill/>
              </a:ln>
              <a:solidFill>
                <a:srgbClr val="E63213"/>
              </a:solidFill>
              <a:effectLst/>
              <a:uLnTx/>
              <a:uFillTx/>
              <a:latin typeface="Inria Sans" pitchFamily="2" charset="77"/>
              <a:ea typeface="+mn-ea"/>
              <a:cs typeface="+mn-cs"/>
            </a:endParaRPr>
          </a:p>
        </p:txBody>
      </p:sp>
      <mc:AlternateContent xmlns:mc="http://schemas.openxmlformats.org/markup-compatibility/2006" xmlns:a14="http://schemas.microsoft.com/office/drawing/2010/main">
        <mc:Choice Requires="a14">
          <p:sp>
            <p:nvSpPr>
              <p:cNvPr id="6" name="CasellaDiTesto 5">
                <a:extLst>
                  <a:ext uri="{FF2B5EF4-FFF2-40B4-BE49-F238E27FC236}">
                    <a16:creationId xmlns:a16="http://schemas.microsoft.com/office/drawing/2014/main" id="{58C3F3E4-A9BE-78D6-CF3F-A361BA36D004}"/>
                  </a:ext>
                </a:extLst>
              </p:cNvPr>
              <p:cNvSpPr txBox="1"/>
              <p:nvPr/>
            </p:nvSpPr>
            <p:spPr>
              <a:xfrm>
                <a:off x="226141" y="1421032"/>
                <a:ext cx="9311149" cy="1477328"/>
              </a:xfrm>
              <a:prstGeom prst="rect">
                <a:avLst/>
              </a:prstGeom>
              <a:noFill/>
            </p:spPr>
            <p:txBody>
              <a:bodyPr wrap="square">
                <a:spAutoFit/>
              </a:bodyPr>
              <a:lstStyle/>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Server interferes with the training process</a:t>
                </a: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Idea: isolate client </a:t>
                </a:r>
                <a14:m>
                  <m:oMath xmlns:m="http://schemas.openxmlformats.org/officeDocument/2006/math">
                    <m:r>
                      <a:rPr kumimoji="0" lang="it-IT"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𝑐</m:t>
                    </m:r>
                  </m:oMath>
                </a14:m>
                <a:r>
                  <a:rPr kumimoji="0" lang="en-US" sz="2400" b="0" i="0" u="none" strike="noStrike" kern="1200" cap="none" spc="0" normalizeH="0" baseline="0" noProof="0" dirty="0">
                    <a:ln>
                      <a:noFill/>
                    </a:ln>
                    <a:solidFill>
                      <a:prstClr val="black"/>
                    </a:solidFill>
                    <a:effectLst/>
                    <a:uLnTx/>
                    <a:uFillTx/>
                    <a:latin typeface="Inria Sans"/>
                    <a:ea typeface="+mn-ea"/>
                    <a:cs typeface="+mn-cs"/>
                  </a:rPr>
                  <a:t> to simulate local training</a:t>
                </a:r>
                <a:endParaRPr kumimoji="0" lang="en-US" sz="1800" b="0" i="0" u="none" strike="noStrike" kern="1200" cap="none" spc="0" normalizeH="0" baseline="0" noProof="0" dirty="0">
                  <a:ln>
                    <a:noFill/>
                  </a:ln>
                  <a:solidFill>
                    <a:prstClr val="black"/>
                  </a:solidFill>
                  <a:effectLst/>
                  <a:uLnTx/>
                  <a:uFillTx/>
                  <a:latin typeface="Inria Sans"/>
                  <a:ea typeface="+mn-ea"/>
                  <a:cs typeface="+mn-cs"/>
                </a:endParaRPr>
              </a:p>
              <a:p>
                <a:pPr marL="457200" marR="0" lvl="1" indent="0" algn="l" defTabSz="914400" rtl="0" eaLnBrk="1" fontAlgn="auto" latinLnBrk="0" hangingPunct="1">
                  <a:lnSpc>
                    <a:spcPct val="100000"/>
                  </a:lnSpc>
                  <a:spcBef>
                    <a:spcPts val="0"/>
                  </a:spcBef>
                  <a:spcAft>
                    <a:spcPts val="0"/>
                  </a:spcAft>
                  <a:buClr>
                    <a:srgbClr val="E63312"/>
                  </a:buClr>
                  <a:buSzTx/>
                  <a:buFontTx/>
                  <a:buNone/>
                  <a:tabLst/>
                  <a:defRPr/>
                </a:pPr>
                <a:endParaRPr kumimoji="0" lang="en-US" sz="2400" b="0" i="0" u="none" strike="noStrike" kern="1200" cap="none" spc="0" normalizeH="0" baseline="0" noProof="0" dirty="0">
                  <a:ln>
                    <a:noFill/>
                  </a:ln>
                  <a:solidFill>
                    <a:srgbClr val="FF0000"/>
                  </a:solidFill>
                  <a:effectLst/>
                  <a:uLnTx/>
                  <a:uFillTx/>
                  <a:latin typeface="Inria Sans"/>
                  <a:ea typeface="+mn-ea"/>
                  <a:cs typeface="+mn-cs"/>
                </a:endParaRP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mc:Choice>
        <mc:Fallback xmlns="">
          <p:sp>
            <p:nvSpPr>
              <p:cNvPr id="6" name="CasellaDiTesto 5">
                <a:extLst>
                  <a:ext uri="{FF2B5EF4-FFF2-40B4-BE49-F238E27FC236}">
                    <a16:creationId xmlns:a16="http://schemas.microsoft.com/office/drawing/2014/main" id="{58C3F3E4-A9BE-78D6-CF3F-A361BA36D004}"/>
                  </a:ext>
                </a:extLst>
              </p:cNvPr>
              <p:cNvSpPr txBox="1">
                <a:spLocks noRot="1" noChangeAspect="1" noMove="1" noResize="1" noEditPoints="1" noAdjustHandles="1" noChangeArrowheads="1" noChangeShapeType="1" noTextEdit="1"/>
              </p:cNvSpPr>
              <p:nvPr/>
            </p:nvSpPr>
            <p:spPr>
              <a:xfrm>
                <a:off x="226141" y="1421032"/>
                <a:ext cx="9311149" cy="1477328"/>
              </a:xfrm>
              <a:prstGeom prst="rect">
                <a:avLst/>
              </a:prstGeom>
              <a:blipFill>
                <a:blip r:embed="rId7"/>
                <a:stretch>
                  <a:fillRect t="-4237"/>
                </a:stretch>
              </a:blipFill>
            </p:spPr>
            <p:txBody>
              <a:bodyPr/>
              <a:lstStyle/>
              <a:p>
                <a:r>
                  <a:rPr lang="en-FR">
                    <a:noFill/>
                  </a:rPr>
                  <a:t> </a:t>
                </a:r>
              </a:p>
            </p:txBody>
          </p:sp>
        </mc:Fallback>
      </mc:AlternateContent>
      <p:pic>
        <p:nvPicPr>
          <p:cNvPr id="174" name="Image 2 1 1">
            <a:extLst>
              <a:ext uri="{FF2B5EF4-FFF2-40B4-BE49-F238E27FC236}">
                <a16:creationId xmlns:a16="http://schemas.microsoft.com/office/drawing/2014/main" id="{259711D6-E768-7E0D-05F7-E7116C31D976}"/>
              </a:ext>
            </a:extLst>
          </p:cNvPr>
          <p:cNvPicPr>
            <a:picLocks noChangeAspect="1"/>
          </p:cNvPicPr>
          <p:nvPr/>
        </p:nvPicPr>
        <p:blipFill>
          <a:blip r:embed="rId8"/>
          <a:stretch>
            <a:fillRect/>
          </a:stretch>
        </p:blipFill>
        <p:spPr>
          <a:xfrm>
            <a:off x="6919996" y="4920812"/>
            <a:ext cx="582086" cy="769011"/>
          </a:xfrm>
          <a:prstGeom prst="rect">
            <a:avLst/>
          </a:prstGeom>
        </p:spPr>
      </p:pic>
      <p:cxnSp>
        <p:nvCxnSpPr>
          <p:cNvPr id="178" name="Straight Arrow Connector 120 2 1">
            <a:extLst>
              <a:ext uri="{FF2B5EF4-FFF2-40B4-BE49-F238E27FC236}">
                <a16:creationId xmlns:a16="http://schemas.microsoft.com/office/drawing/2014/main" id="{96233EEE-390E-2BEC-4292-700E7472003C}"/>
              </a:ext>
            </a:extLst>
          </p:cNvPr>
          <p:cNvCxnSpPr>
            <a:cxnSpLocks/>
          </p:cNvCxnSpPr>
          <p:nvPr/>
        </p:nvCxnSpPr>
        <p:spPr>
          <a:xfrm flipH="1">
            <a:off x="7197479" y="3898969"/>
            <a:ext cx="1106247" cy="1021843"/>
          </a:xfrm>
          <a:prstGeom prst="straightConnector1">
            <a:avLst/>
          </a:prstGeom>
          <a:ln>
            <a:solidFill>
              <a:srgbClr val="FF0000"/>
            </a:solidFill>
            <a:tailEnd type="triangle" w="lg" len="lg"/>
          </a:ln>
        </p:spPr>
        <p:style>
          <a:lnRef idx="2">
            <a:schemeClr val="accent1"/>
          </a:lnRef>
          <a:fillRef idx="0">
            <a:schemeClr val="accent1"/>
          </a:fillRef>
          <a:effectRef idx="1">
            <a:schemeClr val="accent1"/>
          </a:effectRef>
          <a:fontRef idx="minor">
            <a:schemeClr val="tx1"/>
          </a:fontRef>
        </p:style>
      </p:cxnSp>
      <p:pic>
        <p:nvPicPr>
          <p:cNvPr id="180" name="Image 656392 1">
            <a:extLst>
              <a:ext uri="{FF2B5EF4-FFF2-40B4-BE49-F238E27FC236}">
                <a16:creationId xmlns:a16="http://schemas.microsoft.com/office/drawing/2014/main" id="{6673D309-878B-2A4B-F24D-59A257B2F44C}"/>
              </a:ext>
            </a:extLst>
          </p:cNvPr>
          <p:cNvPicPr>
            <a:picLocks noChangeAspect="1"/>
          </p:cNvPicPr>
          <p:nvPr/>
        </p:nvPicPr>
        <p:blipFill>
          <a:blip r:embed="rId9"/>
          <a:stretch>
            <a:fillRect/>
          </a:stretch>
        </p:blipFill>
        <p:spPr>
          <a:xfrm>
            <a:off x="8469494" y="2446775"/>
            <a:ext cx="1233377" cy="1160392"/>
          </a:xfrm>
          <a:prstGeom prst="rect">
            <a:avLst/>
          </a:prstGeom>
        </p:spPr>
      </p:pic>
      <p:grpSp>
        <p:nvGrpSpPr>
          <p:cNvPr id="181" name="Group 128">
            <a:extLst>
              <a:ext uri="{FF2B5EF4-FFF2-40B4-BE49-F238E27FC236}">
                <a16:creationId xmlns:a16="http://schemas.microsoft.com/office/drawing/2014/main" id="{A9B2CB47-80D9-CD1C-AEC6-0243E1CC8D91}"/>
              </a:ext>
            </a:extLst>
          </p:cNvPr>
          <p:cNvGrpSpPr/>
          <p:nvPr/>
        </p:nvGrpSpPr>
        <p:grpSpPr>
          <a:xfrm>
            <a:off x="6834386" y="3920417"/>
            <a:ext cx="800128" cy="677656"/>
            <a:chOff x="5342775" y="5321896"/>
            <a:chExt cx="927204" cy="785281"/>
          </a:xfrm>
        </p:grpSpPr>
        <p:sp>
          <p:nvSpPr>
            <p:cNvPr id="182" name="Oval 129 1 1 1">
              <a:extLst>
                <a:ext uri="{FF2B5EF4-FFF2-40B4-BE49-F238E27FC236}">
                  <a16:creationId xmlns:a16="http://schemas.microsoft.com/office/drawing/2014/main" id="{EA6F968D-B075-D869-668C-D7740CF41942}"/>
                </a:ext>
              </a:extLst>
            </p:cNvPr>
            <p:cNvSpPr/>
            <p:nvPr/>
          </p:nvSpPr>
          <p:spPr>
            <a:xfrm>
              <a:off x="5342775" y="552680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183" name="Oval 130 1 1 1">
              <a:extLst>
                <a:ext uri="{FF2B5EF4-FFF2-40B4-BE49-F238E27FC236}">
                  <a16:creationId xmlns:a16="http://schemas.microsoft.com/office/drawing/2014/main" id="{4C827D53-4F54-7AE7-CCE5-12ABC96718D8}"/>
                </a:ext>
              </a:extLst>
            </p:cNvPr>
            <p:cNvSpPr/>
            <p:nvPr/>
          </p:nvSpPr>
          <p:spPr>
            <a:xfrm>
              <a:off x="5342775" y="581394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184" name="Oval 131 1 1 1">
              <a:extLst>
                <a:ext uri="{FF2B5EF4-FFF2-40B4-BE49-F238E27FC236}">
                  <a16:creationId xmlns:a16="http://schemas.microsoft.com/office/drawing/2014/main" id="{6F01246A-EB9C-CF76-9CBA-A5067276436B}"/>
                </a:ext>
              </a:extLst>
            </p:cNvPr>
            <p:cNvSpPr/>
            <p:nvPr/>
          </p:nvSpPr>
          <p:spPr>
            <a:xfrm>
              <a:off x="5633755" y="5321896"/>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185" name="Oval 132 1 1 1">
              <a:extLst>
                <a:ext uri="{FF2B5EF4-FFF2-40B4-BE49-F238E27FC236}">
                  <a16:creationId xmlns:a16="http://schemas.microsoft.com/office/drawing/2014/main" id="{30E79B33-07C2-CB2F-98D5-2C08D36D57B3}"/>
                </a:ext>
              </a:extLst>
            </p:cNvPr>
            <p:cNvSpPr/>
            <p:nvPr/>
          </p:nvSpPr>
          <p:spPr>
            <a:xfrm>
              <a:off x="5637725" y="5644471"/>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186" name="Oval 133 1 1 1">
              <a:extLst>
                <a:ext uri="{FF2B5EF4-FFF2-40B4-BE49-F238E27FC236}">
                  <a16:creationId xmlns:a16="http://schemas.microsoft.com/office/drawing/2014/main" id="{C4575152-3768-19DF-0D01-DCCD287FE21F}"/>
                </a:ext>
              </a:extLst>
            </p:cNvPr>
            <p:cNvSpPr/>
            <p:nvPr/>
          </p:nvSpPr>
          <p:spPr>
            <a:xfrm>
              <a:off x="5644210" y="5971972"/>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187" name="Straight Arrow Connector 134 1 1 1">
              <a:extLst>
                <a:ext uri="{FF2B5EF4-FFF2-40B4-BE49-F238E27FC236}">
                  <a16:creationId xmlns:a16="http://schemas.microsoft.com/office/drawing/2014/main" id="{40089CB8-A7D7-2F1F-2389-98E3CE46F55F}"/>
                </a:ext>
              </a:extLst>
            </p:cNvPr>
            <p:cNvCxnSpPr>
              <a:cxnSpLocks/>
              <a:stCxn id="182" idx="6"/>
              <a:endCxn id="184" idx="3"/>
            </p:cNvCxnSpPr>
            <p:nvPr/>
          </p:nvCxnSpPr>
          <p:spPr>
            <a:xfrm flipV="1">
              <a:off x="5477980" y="5437301"/>
              <a:ext cx="175575" cy="157106"/>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188" name="Straight Arrow Connector 135 1 1 1">
              <a:extLst>
                <a:ext uri="{FF2B5EF4-FFF2-40B4-BE49-F238E27FC236}">
                  <a16:creationId xmlns:a16="http://schemas.microsoft.com/office/drawing/2014/main" id="{312471D0-7F06-9EB1-56BB-50747E962782}"/>
                </a:ext>
              </a:extLst>
            </p:cNvPr>
            <p:cNvCxnSpPr>
              <a:cxnSpLocks/>
              <a:stCxn id="182" idx="5"/>
              <a:endCxn id="185" idx="2"/>
            </p:cNvCxnSpPr>
            <p:nvPr/>
          </p:nvCxnSpPr>
          <p:spPr>
            <a:xfrm>
              <a:off x="5458180" y="5642209"/>
              <a:ext cx="179545" cy="69865"/>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189" name="Straight Arrow Connector 136 1 1 1">
              <a:extLst>
                <a:ext uri="{FF2B5EF4-FFF2-40B4-BE49-F238E27FC236}">
                  <a16:creationId xmlns:a16="http://schemas.microsoft.com/office/drawing/2014/main" id="{41B100A7-DDD5-0FBB-F29F-6E6B8FEB9F79}"/>
                </a:ext>
              </a:extLst>
            </p:cNvPr>
            <p:cNvCxnSpPr>
              <a:cxnSpLocks/>
              <a:endCxn id="185" idx="3"/>
            </p:cNvCxnSpPr>
            <p:nvPr/>
          </p:nvCxnSpPr>
          <p:spPr>
            <a:xfrm flipV="1">
              <a:off x="5473721" y="5759876"/>
              <a:ext cx="183804" cy="118302"/>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190" name="Straight Arrow Connector 137 1 1 1">
              <a:extLst>
                <a:ext uri="{FF2B5EF4-FFF2-40B4-BE49-F238E27FC236}">
                  <a16:creationId xmlns:a16="http://schemas.microsoft.com/office/drawing/2014/main" id="{8FF0F7BA-4C99-0DE7-5B05-2845A2B79C4C}"/>
                </a:ext>
              </a:extLst>
            </p:cNvPr>
            <p:cNvCxnSpPr>
              <a:cxnSpLocks/>
              <a:endCxn id="186" idx="2"/>
            </p:cNvCxnSpPr>
            <p:nvPr/>
          </p:nvCxnSpPr>
          <p:spPr>
            <a:xfrm>
              <a:off x="5474010" y="5918097"/>
              <a:ext cx="170200" cy="12147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sp>
          <p:nvSpPr>
            <p:cNvPr id="191" name="Oval 138 1 1 1">
              <a:extLst>
                <a:ext uri="{FF2B5EF4-FFF2-40B4-BE49-F238E27FC236}">
                  <a16:creationId xmlns:a16="http://schemas.microsoft.com/office/drawing/2014/main" id="{B064666F-8A2F-EF5D-7795-B729F7E55C31}"/>
                </a:ext>
              </a:extLst>
            </p:cNvPr>
            <p:cNvSpPr/>
            <p:nvPr/>
          </p:nvSpPr>
          <p:spPr>
            <a:xfrm>
              <a:off x="5924023" y="552680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192" name="Oval 139 1 1 1">
              <a:extLst>
                <a:ext uri="{FF2B5EF4-FFF2-40B4-BE49-F238E27FC236}">
                  <a16:creationId xmlns:a16="http://schemas.microsoft.com/office/drawing/2014/main" id="{71796C88-9165-6B17-4F45-680696C5C77D}"/>
                </a:ext>
              </a:extLst>
            </p:cNvPr>
            <p:cNvSpPr/>
            <p:nvPr/>
          </p:nvSpPr>
          <p:spPr>
            <a:xfrm>
              <a:off x="5924023" y="583595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193" name="Straight Arrow Connector 140 1 1 1">
              <a:extLst>
                <a:ext uri="{FF2B5EF4-FFF2-40B4-BE49-F238E27FC236}">
                  <a16:creationId xmlns:a16="http://schemas.microsoft.com/office/drawing/2014/main" id="{B38B2DB1-73BC-A958-B51B-A2495BBA1ABC}"/>
                </a:ext>
              </a:extLst>
            </p:cNvPr>
            <p:cNvCxnSpPr>
              <a:cxnSpLocks/>
              <a:stCxn id="182" idx="4"/>
              <a:endCxn id="186" idx="1"/>
            </p:cNvCxnSpPr>
            <p:nvPr/>
          </p:nvCxnSpPr>
          <p:spPr>
            <a:xfrm>
              <a:off x="5410378" y="5662009"/>
              <a:ext cx="253632" cy="329763"/>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194" name="Straight Arrow Connector 141 1 1 1">
              <a:extLst>
                <a:ext uri="{FF2B5EF4-FFF2-40B4-BE49-F238E27FC236}">
                  <a16:creationId xmlns:a16="http://schemas.microsoft.com/office/drawing/2014/main" id="{DD4D52A8-9B90-2693-072D-3914722E0310}"/>
                </a:ext>
              </a:extLst>
            </p:cNvPr>
            <p:cNvCxnSpPr>
              <a:cxnSpLocks/>
            </p:cNvCxnSpPr>
            <p:nvPr/>
          </p:nvCxnSpPr>
          <p:spPr>
            <a:xfrm flipV="1">
              <a:off x="5431894" y="5464953"/>
              <a:ext cx="269463" cy="36888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195" name="Straight Arrow Connector 142 1 1 1">
              <a:extLst>
                <a:ext uri="{FF2B5EF4-FFF2-40B4-BE49-F238E27FC236}">
                  <a16:creationId xmlns:a16="http://schemas.microsoft.com/office/drawing/2014/main" id="{1D9D2633-A6D0-AADE-9930-98F786F869F3}"/>
                </a:ext>
              </a:extLst>
            </p:cNvPr>
            <p:cNvCxnSpPr>
              <a:cxnSpLocks/>
            </p:cNvCxnSpPr>
            <p:nvPr/>
          </p:nvCxnSpPr>
          <p:spPr>
            <a:xfrm flipV="1">
              <a:off x="5732144" y="5640515"/>
              <a:ext cx="269463" cy="36888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196" name="Straight Arrow Connector 143 1 1 1">
              <a:extLst>
                <a:ext uri="{FF2B5EF4-FFF2-40B4-BE49-F238E27FC236}">
                  <a16:creationId xmlns:a16="http://schemas.microsoft.com/office/drawing/2014/main" id="{11B94E36-4E6F-3681-A0A8-B9F9CFC88562}"/>
                </a:ext>
              </a:extLst>
            </p:cNvPr>
            <p:cNvCxnSpPr>
              <a:cxnSpLocks/>
              <a:endCxn id="192" idx="0"/>
            </p:cNvCxnSpPr>
            <p:nvPr/>
          </p:nvCxnSpPr>
          <p:spPr>
            <a:xfrm>
              <a:off x="5741489" y="5457101"/>
              <a:ext cx="250137" cy="378853"/>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197" name="Straight Arrow Connector 144 1 1 1">
              <a:extLst>
                <a:ext uri="{FF2B5EF4-FFF2-40B4-BE49-F238E27FC236}">
                  <a16:creationId xmlns:a16="http://schemas.microsoft.com/office/drawing/2014/main" id="{882FA32C-4CDD-BCFD-1D2B-3829959E2CD2}"/>
                </a:ext>
              </a:extLst>
            </p:cNvPr>
            <p:cNvCxnSpPr>
              <a:cxnSpLocks/>
              <a:endCxn id="191" idx="2"/>
            </p:cNvCxnSpPr>
            <p:nvPr/>
          </p:nvCxnSpPr>
          <p:spPr>
            <a:xfrm flipV="1">
              <a:off x="5755833" y="5594407"/>
              <a:ext cx="168190" cy="8620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198" name="Straight Arrow Connector 145 1 1 1">
              <a:extLst>
                <a:ext uri="{FF2B5EF4-FFF2-40B4-BE49-F238E27FC236}">
                  <a16:creationId xmlns:a16="http://schemas.microsoft.com/office/drawing/2014/main" id="{B58EF8E2-AE7E-AFF3-FAD0-76427BE55683}"/>
                </a:ext>
              </a:extLst>
            </p:cNvPr>
            <p:cNvCxnSpPr>
              <a:cxnSpLocks/>
              <a:endCxn id="192" idx="2"/>
            </p:cNvCxnSpPr>
            <p:nvPr/>
          </p:nvCxnSpPr>
          <p:spPr>
            <a:xfrm>
              <a:off x="5771965" y="5759422"/>
              <a:ext cx="152058" cy="144135"/>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199" name="Straight Arrow Connector 146 1 1 1">
              <a:extLst>
                <a:ext uri="{FF2B5EF4-FFF2-40B4-BE49-F238E27FC236}">
                  <a16:creationId xmlns:a16="http://schemas.microsoft.com/office/drawing/2014/main" id="{E383B011-4F97-3AFD-3162-4FC6742330FE}"/>
                </a:ext>
              </a:extLst>
            </p:cNvPr>
            <p:cNvCxnSpPr>
              <a:cxnSpLocks/>
              <a:endCxn id="191" idx="1"/>
            </p:cNvCxnSpPr>
            <p:nvPr/>
          </p:nvCxnSpPr>
          <p:spPr>
            <a:xfrm>
              <a:off x="5779415" y="5409027"/>
              <a:ext cx="164408" cy="13757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00" name="Straight Arrow Connector 147 1 1 1">
              <a:extLst>
                <a:ext uri="{FF2B5EF4-FFF2-40B4-BE49-F238E27FC236}">
                  <a16:creationId xmlns:a16="http://schemas.microsoft.com/office/drawing/2014/main" id="{3D20017D-CC84-6C74-3932-A57B534FDBC0}"/>
                </a:ext>
              </a:extLst>
            </p:cNvPr>
            <p:cNvCxnSpPr>
              <a:cxnSpLocks/>
              <a:endCxn id="192" idx="3"/>
            </p:cNvCxnSpPr>
            <p:nvPr/>
          </p:nvCxnSpPr>
          <p:spPr>
            <a:xfrm flipV="1">
              <a:off x="5783577" y="5951359"/>
              <a:ext cx="160246" cy="94412"/>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01" name="Straight Arrow Connector 148 1 1 1">
              <a:extLst>
                <a:ext uri="{FF2B5EF4-FFF2-40B4-BE49-F238E27FC236}">
                  <a16:creationId xmlns:a16="http://schemas.microsoft.com/office/drawing/2014/main" id="{F31D7BC5-4199-4ECA-7B36-A836424DAF02}"/>
                </a:ext>
              </a:extLst>
            </p:cNvPr>
            <p:cNvCxnSpPr>
              <a:cxnSpLocks/>
            </p:cNvCxnSpPr>
            <p:nvPr/>
          </p:nvCxnSpPr>
          <p:spPr>
            <a:xfrm flipV="1">
              <a:off x="6058631" y="5591260"/>
              <a:ext cx="206428" cy="272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02" name="Straight Arrow Connector 149 1 1 1">
              <a:extLst>
                <a:ext uri="{FF2B5EF4-FFF2-40B4-BE49-F238E27FC236}">
                  <a16:creationId xmlns:a16="http://schemas.microsoft.com/office/drawing/2014/main" id="{289028FF-97EA-6AC9-28EF-F445838DC18E}"/>
                </a:ext>
              </a:extLst>
            </p:cNvPr>
            <p:cNvCxnSpPr>
              <a:cxnSpLocks/>
            </p:cNvCxnSpPr>
            <p:nvPr/>
          </p:nvCxnSpPr>
          <p:spPr>
            <a:xfrm flipV="1">
              <a:off x="6063551" y="5891593"/>
              <a:ext cx="206428" cy="272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grpSp>
      <p:pic>
        <p:nvPicPr>
          <p:cNvPr id="348" name="Immagine 347">
            <a:extLst>
              <a:ext uri="{FF2B5EF4-FFF2-40B4-BE49-F238E27FC236}">
                <a16:creationId xmlns:a16="http://schemas.microsoft.com/office/drawing/2014/main" id="{1F2F26EA-D416-1D7C-DAD8-D99343E6B5A3}"/>
              </a:ext>
            </a:extLst>
          </p:cNvPr>
          <p:cNvPicPr>
            <a:picLocks noChangeAspect="1"/>
          </p:cNvPicPr>
          <p:nvPr>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6689790" y="3602849"/>
            <a:ext cx="1053493" cy="285030"/>
          </a:xfrm>
          <a:prstGeom prst="rect">
            <a:avLst/>
          </a:prstGeom>
        </p:spPr>
      </p:pic>
      <p:pic>
        <p:nvPicPr>
          <p:cNvPr id="253" name="Image 2 1 2">
            <a:extLst>
              <a:ext uri="{FF2B5EF4-FFF2-40B4-BE49-F238E27FC236}">
                <a16:creationId xmlns:a16="http://schemas.microsoft.com/office/drawing/2014/main" id="{65A7F6BF-54DD-230A-ACE6-395EE0BEEF35}"/>
              </a:ext>
            </a:extLst>
          </p:cNvPr>
          <p:cNvPicPr>
            <a:picLocks noChangeAspect="1"/>
          </p:cNvPicPr>
          <p:nvPr/>
        </p:nvPicPr>
        <p:blipFill>
          <a:blip r:embed="rId8"/>
          <a:stretch>
            <a:fillRect/>
          </a:stretch>
        </p:blipFill>
        <p:spPr>
          <a:xfrm>
            <a:off x="949033" y="4872965"/>
            <a:ext cx="582086" cy="769011"/>
          </a:xfrm>
          <a:prstGeom prst="rect">
            <a:avLst/>
          </a:prstGeom>
        </p:spPr>
      </p:pic>
      <p:pic>
        <p:nvPicPr>
          <p:cNvPr id="254" name="Image 2 3 2">
            <a:extLst>
              <a:ext uri="{FF2B5EF4-FFF2-40B4-BE49-F238E27FC236}">
                <a16:creationId xmlns:a16="http://schemas.microsoft.com/office/drawing/2014/main" id="{2284076D-33E7-1A2C-4EFF-6E48E2855CFD}"/>
              </a:ext>
            </a:extLst>
          </p:cNvPr>
          <p:cNvPicPr>
            <a:picLocks noChangeAspect="1"/>
          </p:cNvPicPr>
          <p:nvPr/>
        </p:nvPicPr>
        <p:blipFill>
          <a:blip r:embed="rId8"/>
          <a:stretch>
            <a:fillRect/>
          </a:stretch>
        </p:blipFill>
        <p:spPr>
          <a:xfrm>
            <a:off x="2781646" y="4850008"/>
            <a:ext cx="582086" cy="769011"/>
          </a:xfrm>
          <a:prstGeom prst="rect">
            <a:avLst/>
          </a:prstGeom>
        </p:spPr>
      </p:pic>
      <p:pic>
        <p:nvPicPr>
          <p:cNvPr id="255" name="Image 2 4 2">
            <a:extLst>
              <a:ext uri="{FF2B5EF4-FFF2-40B4-BE49-F238E27FC236}">
                <a16:creationId xmlns:a16="http://schemas.microsoft.com/office/drawing/2014/main" id="{2B714223-DE62-BCE5-8D9A-FCEE5BA1C2C4}"/>
              </a:ext>
            </a:extLst>
          </p:cNvPr>
          <p:cNvPicPr>
            <a:picLocks noChangeAspect="1"/>
          </p:cNvPicPr>
          <p:nvPr/>
        </p:nvPicPr>
        <p:blipFill>
          <a:blip r:embed="rId8"/>
          <a:stretch>
            <a:fillRect/>
          </a:stretch>
        </p:blipFill>
        <p:spPr>
          <a:xfrm>
            <a:off x="4622899" y="4854089"/>
            <a:ext cx="582086" cy="769011"/>
          </a:xfrm>
          <a:prstGeom prst="rect">
            <a:avLst/>
          </a:prstGeom>
        </p:spPr>
      </p:pic>
      <p:cxnSp>
        <p:nvCxnSpPr>
          <p:cNvPr id="256" name="Straight Arrow Connector 120 1 2">
            <a:extLst>
              <a:ext uri="{FF2B5EF4-FFF2-40B4-BE49-F238E27FC236}">
                <a16:creationId xmlns:a16="http://schemas.microsoft.com/office/drawing/2014/main" id="{C971D931-604F-9059-317B-8CE6C8E73F8D}"/>
              </a:ext>
            </a:extLst>
          </p:cNvPr>
          <p:cNvCxnSpPr>
            <a:cxnSpLocks/>
            <a:stCxn id="255" idx="0"/>
          </p:cNvCxnSpPr>
          <p:nvPr/>
        </p:nvCxnSpPr>
        <p:spPr>
          <a:xfrm flipH="1" flipV="1">
            <a:off x="3802436" y="3845905"/>
            <a:ext cx="1111506" cy="1008184"/>
          </a:xfrm>
          <a:prstGeom prst="straightConnector1">
            <a:avLst/>
          </a:prstGeom>
          <a:ln>
            <a:solidFill>
              <a:srgbClr val="FF0000"/>
            </a:solidFill>
            <a:tailEnd type="triangle" w="lg" len="lg"/>
          </a:ln>
        </p:spPr>
        <p:style>
          <a:lnRef idx="2">
            <a:schemeClr val="accent1"/>
          </a:lnRef>
          <a:fillRef idx="0">
            <a:schemeClr val="accent1"/>
          </a:fillRef>
          <a:effectRef idx="1">
            <a:schemeClr val="accent1"/>
          </a:effectRef>
          <a:fontRef idx="minor">
            <a:schemeClr val="tx1"/>
          </a:fontRef>
        </p:style>
      </p:cxnSp>
      <p:cxnSp>
        <p:nvCxnSpPr>
          <p:cNvPr id="257" name="Straight Arrow Connector 120 2 2">
            <a:extLst>
              <a:ext uri="{FF2B5EF4-FFF2-40B4-BE49-F238E27FC236}">
                <a16:creationId xmlns:a16="http://schemas.microsoft.com/office/drawing/2014/main" id="{37A33C06-5C49-75AA-7559-35B87D46A413}"/>
              </a:ext>
            </a:extLst>
          </p:cNvPr>
          <p:cNvCxnSpPr>
            <a:cxnSpLocks/>
            <a:stCxn id="253" idx="0"/>
          </p:cNvCxnSpPr>
          <p:nvPr/>
        </p:nvCxnSpPr>
        <p:spPr>
          <a:xfrm flipV="1">
            <a:off x="1240076" y="3828958"/>
            <a:ext cx="1138702" cy="1044007"/>
          </a:xfrm>
          <a:prstGeom prst="straightConnector1">
            <a:avLst/>
          </a:prstGeom>
          <a:ln>
            <a:solidFill>
              <a:srgbClr val="FF0000"/>
            </a:solidFill>
            <a:tailEnd type="triangle" w="lg" len="lg"/>
          </a:ln>
        </p:spPr>
        <p:style>
          <a:lnRef idx="2">
            <a:schemeClr val="accent1"/>
          </a:lnRef>
          <a:fillRef idx="0">
            <a:schemeClr val="accent1"/>
          </a:fillRef>
          <a:effectRef idx="1">
            <a:schemeClr val="accent1"/>
          </a:effectRef>
          <a:fontRef idx="minor">
            <a:schemeClr val="tx1"/>
          </a:fontRef>
        </p:style>
      </p:cxnSp>
      <p:cxnSp>
        <p:nvCxnSpPr>
          <p:cNvPr id="258" name="Straight Arrow Connector 120 3 2">
            <a:extLst>
              <a:ext uri="{FF2B5EF4-FFF2-40B4-BE49-F238E27FC236}">
                <a16:creationId xmlns:a16="http://schemas.microsoft.com/office/drawing/2014/main" id="{D8569919-1EC9-7EF2-4B1F-4BEC5E83CB57}"/>
              </a:ext>
            </a:extLst>
          </p:cNvPr>
          <p:cNvCxnSpPr>
            <a:cxnSpLocks/>
            <a:stCxn id="254" idx="0"/>
          </p:cNvCxnSpPr>
          <p:nvPr/>
        </p:nvCxnSpPr>
        <p:spPr>
          <a:xfrm flipV="1">
            <a:off x="3072689" y="3828958"/>
            <a:ext cx="4320" cy="1021050"/>
          </a:xfrm>
          <a:prstGeom prst="straightConnector1">
            <a:avLst/>
          </a:prstGeom>
          <a:ln>
            <a:solidFill>
              <a:srgbClr val="FF0000"/>
            </a:solidFill>
            <a:tailEnd type="triangle" w="lg" len="lg"/>
          </a:ln>
        </p:spPr>
        <p:style>
          <a:lnRef idx="2">
            <a:schemeClr val="accent1"/>
          </a:lnRef>
          <a:fillRef idx="0">
            <a:schemeClr val="accent1"/>
          </a:fillRef>
          <a:effectRef idx="1">
            <a:schemeClr val="accent1"/>
          </a:effectRef>
          <a:fontRef idx="minor">
            <a:schemeClr val="tx1"/>
          </a:fontRef>
        </p:style>
      </p:cxnSp>
      <p:pic>
        <p:nvPicPr>
          <p:cNvPr id="259" name="Image 656392 2">
            <a:extLst>
              <a:ext uri="{FF2B5EF4-FFF2-40B4-BE49-F238E27FC236}">
                <a16:creationId xmlns:a16="http://schemas.microsoft.com/office/drawing/2014/main" id="{B37A2DE8-61A5-89E1-D24F-264D704BA78E}"/>
              </a:ext>
            </a:extLst>
          </p:cNvPr>
          <p:cNvPicPr>
            <a:picLocks noChangeAspect="1"/>
          </p:cNvPicPr>
          <p:nvPr/>
        </p:nvPicPr>
        <p:blipFill>
          <a:blip r:embed="rId9"/>
          <a:stretch>
            <a:fillRect/>
          </a:stretch>
        </p:blipFill>
        <p:spPr>
          <a:xfrm>
            <a:off x="2456000" y="2442457"/>
            <a:ext cx="1233377" cy="1160392"/>
          </a:xfrm>
          <a:prstGeom prst="rect">
            <a:avLst/>
          </a:prstGeom>
        </p:spPr>
      </p:pic>
      <p:grpSp>
        <p:nvGrpSpPr>
          <p:cNvPr id="260" name="Group 128">
            <a:extLst>
              <a:ext uri="{FF2B5EF4-FFF2-40B4-BE49-F238E27FC236}">
                <a16:creationId xmlns:a16="http://schemas.microsoft.com/office/drawing/2014/main" id="{A5B8EEF2-090A-D2EA-D4AA-C279A365FEF9}"/>
              </a:ext>
            </a:extLst>
          </p:cNvPr>
          <p:cNvGrpSpPr/>
          <p:nvPr/>
        </p:nvGrpSpPr>
        <p:grpSpPr>
          <a:xfrm>
            <a:off x="863423" y="3872570"/>
            <a:ext cx="800128" cy="677656"/>
            <a:chOff x="5342775" y="5321896"/>
            <a:chExt cx="927204" cy="785281"/>
          </a:xfrm>
        </p:grpSpPr>
        <p:sp>
          <p:nvSpPr>
            <p:cNvPr id="261" name="Oval 129 1 1 2">
              <a:extLst>
                <a:ext uri="{FF2B5EF4-FFF2-40B4-BE49-F238E27FC236}">
                  <a16:creationId xmlns:a16="http://schemas.microsoft.com/office/drawing/2014/main" id="{07480745-F1E2-F78F-21F5-66C1D7EAB1B7}"/>
                </a:ext>
              </a:extLst>
            </p:cNvPr>
            <p:cNvSpPr/>
            <p:nvPr/>
          </p:nvSpPr>
          <p:spPr>
            <a:xfrm>
              <a:off x="5342775" y="552680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62" name="Oval 130 1 1 2">
              <a:extLst>
                <a:ext uri="{FF2B5EF4-FFF2-40B4-BE49-F238E27FC236}">
                  <a16:creationId xmlns:a16="http://schemas.microsoft.com/office/drawing/2014/main" id="{8B51290D-396A-C693-C0E7-D8E6A1EF6D14}"/>
                </a:ext>
              </a:extLst>
            </p:cNvPr>
            <p:cNvSpPr/>
            <p:nvPr/>
          </p:nvSpPr>
          <p:spPr>
            <a:xfrm>
              <a:off x="5342775" y="581394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63" name="Oval 131 1 1 2">
              <a:extLst>
                <a:ext uri="{FF2B5EF4-FFF2-40B4-BE49-F238E27FC236}">
                  <a16:creationId xmlns:a16="http://schemas.microsoft.com/office/drawing/2014/main" id="{A3165682-DD84-6404-9FC7-79E6FEF3D9A6}"/>
                </a:ext>
              </a:extLst>
            </p:cNvPr>
            <p:cNvSpPr/>
            <p:nvPr/>
          </p:nvSpPr>
          <p:spPr>
            <a:xfrm>
              <a:off x="5633755" y="5321896"/>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64" name="Oval 132 1 1 2">
              <a:extLst>
                <a:ext uri="{FF2B5EF4-FFF2-40B4-BE49-F238E27FC236}">
                  <a16:creationId xmlns:a16="http://schemas.microsoft.com/office/drawing/2014/main" id="{CA9C5EF3-171E-6DE6-9737-16C41398DA01}"/>
                </a:ext>
              </a:extLst>
            </p:cNvPr>
            <p:cNvSpPr/>
            <p:nvPr/>
          </p:nvSpPr>
          <p:spPr>
            <a:xfrm>
              <a:off x="5637725" y="5644471"/>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65" name="Oval 133 1 1 2">
              <a:extLst>
                <a:ext uri="{FF2B5EF4-FFF2-40B4-BE49-F238E27FC236}">
                  <a16:creationId xmlns:a16="http://schemas.microsoft.com/office/drawing/2014/main" id="{8800D1E2-FEB0-4E95-3639-30EA5EC20139}"/>
                </a:ext>
              </a:extLst>
            </p:cNvPr>
            <p:cNvSpPr/>
            <p:nvPr/>
          </p:nvSpPr>
          <p:spPr>
            <a:xfrm>
              <a:off x="5644210" y="5971972"/>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66" name="Straight Arrow Connector 134 1 1 2">
              <a:extLst>
                <a:ext uri="{FF2B5EF4-FFF2-40B4-BE49-F238E27FC236}">
                  <a16:creationId xmlns:a16="http://schemas.microsoft.com/office/drawing/2014/main" id="{F0697493-CB3A-4B2D-A2D6-D4F61EDFCC4E}"/>
                </a:ext>
              </a:extLst>
            </p:cNvPr>
            <p:cNvCxnSpPr>
              <a:cxnSpLocks/>
              <a:stCxn id="261" idx="6"/>
              <a:endCxn id="263" idx="3"/>
            </p:cNvCxnSpPr>
            <p:nvPr/>
          </p:nvCxnSpPr>
          <p:spPr>
            <a:xfrm flipV="1">
              <a:off x="5477980" y="5437301"/>
              <a:ext cx="175575" cy="157106"/>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67" name="Straight Arrow Connector 135 1 1 2">
              <a:extLst>
                <a:ext uri="{FF2B5EF4-FFF2-40B4-BE49-F238E27FC236}">
                  <a16:creationId xmlns:a16="http://schemas.microsoft.com/office/drawing/2014/main" id="{4A98FCFF-DFD6-78F7-19C2-30DF1AF5AE71}"/>
                </a:ext>
              </a:extLst>
            </p:cNvPr>
            <p:cNvCxnSpPr>
              <a:cxnSpLocks/>
              <a:stCxn id="261" idx="5"/>
              <a:endCxn id="264" idx="2"/>
            </p:cNvCxnSpPr>
            <p:nvPr/>
          </p:nvCxnSpPr>
          <p:spPr>
            <a:xfrm>
              <a:off x="5458180" y="5642209"/>
              <a:ext cx="179545" cy="69865"/>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68" name="Straight Arrow Connector 136 1 1 2">
              <a:extLst>
                <a:ext uri="{FF2B5EF4-FFF2-40B4-BE49-F238E27FC236}">
                  <a16:creationId xmlns:a16="http://schemas.microsoft.com/office/drawing/2014/main" id="{57C44540-88C4-969D-1016-AE7F56B32D1E}"/>
                </a:ext>
              </a:extLst>
            </p:cNvPr>
            <p:cNvCxnSpPr>
              <a:cxnSpLocks/>
              <a:endCxn id="264" idx="3"/>
            </p:cNvCxnSpPr>
            <p:nvPr/>
          </p:nvCxnSpPr>
          <p:spPr>
            <a:xfrm flipV="1">
              <a:off x="5473721" y="5759876"/>
              <a:ext cx="183804" cy="118302"/>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69" name="Straight Arrow Connector 137 1 1 2">
              <a:extLst>
                <a:ext uri="{FF2B5EF4-FFF2-40B4-BE49-F238E27FC236}">
                  <a16:creationId xmlns:a16="http://schemas.microsoft.com/office/drawing/2014/main" id="{7E7A5871-273A-E644-50A9-B2CAF6942EDC}"/>
                </a:ext>
              </a:extLst>
            </p:cNvPr>
            <p:cNvCxnSpPr>
              <a:cxnSpLocks/>
              <a:endCxn id="265" idx="2"/>
            </p:cNvCxnSpPr>
            <p:nvPr/>
          </p:nvCxnSpPr>
          <p:spPr>
            <a:xfrm>
              <a:off x="5474010" y="5918097"/>
              <a:ext cx="170200" cy="12147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sp>
          <p:nvSpPr>
            <p:cNvPr id="270" name="Oval 138 1 1 2">
              <a:extLst>
                <a:ext uri="{FF2B5EF4-FFF2-40B4-BE49-F238E27FC236}">
                  <a16:creationId xmlns:a16="http://schemas.microsoft.com/office/drawing/2014/main" id="{AE2AD424-5CD3-A78D-ACB6-07D50F0C289A}"/>
                </a:ext>
              </a:extLst>
            </p:cNvPr>
            <p:cNvSpPr/>
            <p:nvPr/>
          </p:nvSpPr>
          <p:spPr>
            <a:xfrm>
              <a:off x="5924023" y="552680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71" name="Oval 139 1 1 2">
              <a:extLst>
                <a:ext uri="{FF2B5EF4-FFF2-40B4-BE49-F238E27FC236}">
                  <a16:creationId xmlns:a16="http://schemas.microsoft.com/office/drawing/2014/main" id="{7450CDA2-FF05-BB00-83C2-AF1AA1244872}"/>
                </a:ext>
              </a:extLst>
            </p:cNvPr>
            <p:cNvSpPr/>
            <p:nvPr/>
          </p:nvSpPr>
          <p:spPr>
            <a:xfrm>
              <a:off x="5924023" y="583595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72" name="Straight Arrow Connector 140 1 1 2">
              <a:extLst>
                <a:ext uri="{FF2B5EF4-FFF2-40B4-BE49-F238E27FC236}">
                  <a16:creationId xmlns:a16="http://schemas.microsoft.com/office/drawing/2014/main" id="{C1BF7506-3FC1-0896-CE63-570B90FCF212}"/>
                </a:ext>
              </a:extLst>
            </p:cNvPr>
            <p:cNvCxnSpPr>
              <a:cxnSpLocks/>
              <a:stCxn id="261" idx="4"/>
              <a:endCxn id="265" idx="1"/>
            </p:cNvCxnSpPr>
            <p:nvPr/>
          </p:nvCxnSpPr>
          <p:spPr>
            <a:xfrm>
              <a:off x="5410378" y="5662009"/>
              <a:ext cx="253632" cy="329763"/>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73" name="Straight Arrow Connector 141 1 1 2">
              <a:extLst>
                <a:ext uri="{FF2B5EF4-FFF2-40B4-BE49-F238E27FC236}">
                  <a16:creationId xmlns:a16="http://schemas.microsoft.com/office/drawing/2014/main" id="{A23A80C2-3DCE-7B94-2630-11C60F5377EE}"/>
                </a:ext>
              </a:extLst>
            </p:cNvPr>
            <p:cNvCxnSpPr>
              <a:cxnSpLocks/>
            </p:cNvCxnSpPr>
            <p:nvPr/>
          </p:nvCxnSpPr>
          <p:spPr>
            <a:xfrm flipV="1">
              <a:off x="5431894" y="5464953"/>
              <a:ext cx="269463" cy="36888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74" name="Straight Arrow Connector 142 1 1 2">
              <a:extLst>
                <a:ext uri="{FF2B5EF4-FFF2-40B4-BE49-F238E27FC236}">
                  <a16:creationId xmlns:a16="http://schemas.microsoft.com/office/drawing/2014/main" id="{239DEBA9-BBE9-150B-A3DB-7589742EEB1D}"/>
                </a:ext>
              </a:extLst>
            </p:cNvPr>
            <p:cNvCxnSpPr>
              <a:cxnSpLocks/>
            </p:cNvCxnSpPr>
            <p:nvPr/>
          </p:nvCxnSpPr>
          <p:spPr>
            <a:xfrm flipV="1">
              <a:off x="5732144" y="5640515"/>
              <a:ext cx="269463" cy="36888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75" name="Straight Arrow Connector 143 1 1 2">
              <a:extLst>
                <a:ext uri="{FF2B5EF4-FFF2-40B4-BE49-F238E27FC236}">
                  <a16:creationId xmlns:a16="http://schemas.microsoft.com/office/drawing/2014/main" id="{2EE1252D-8076-1CF3-4B41-22DD29C8F18F}"/>
                </a:ext>
              </a:extLst>
            </p:cNvPr>
            <p:cNvCxnSpPr>
              <a:cxnSpLocks/>
              <a:endCxn id="271" idx="0"/>
            </p:cNvCxnSpPr>
            <p:nvPr/>
          </p:nvCxnSpPr>
          <p:spPr>
            <a:xfrm>
              <a:off x="5741489" y="5457101"/>
              <a:ext cx="250137" cy="378853"/>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76" name="Straight Arrow Connector 144 1 1 2">
              <a:extLst>
                <a:ext uri="{FF2B5EF4-FFF2-40B4-BE49-F238E27FC236}">
                  <a16:creationId xmlns:a16="http://schemas.microsoft.com/office/drawing/2014/main" id="{2CAD72A3-789A-A233-48C9-F81453C73563}"/>
                </a:ext>
              </a:extLst>
            </p:cNvPr>
            <p:cNvCxnSpPr>
              <a:cxnSpLocks/>
              <a:endCxn id="270" idx="2"/>
            </p:cNvCxnSpPr>
            <p:nvPr/>
          </p:nvCxnSpPr>
          <p:spPr>
            <a:xfrm flipV="1">
              <a:off x="5755833" y="5594407"/>
              <a:ext cx="168190" cy="8620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77" name="Straight Arrow Connector 145 1 1 2">
              <a:extLst>
                <a:ext uri="{FF2B5EF4-FFF2-40B4-BE49-F238E27FC236}">
                  <a16:creationId xmlns:a16="http://schemas.microsoft.com/office/drawing/2014/main" id="{4537C68C-71C7-20AD-9500-727797F565DF}"/>
                </a:ext>
              </a:extLst>
            </p:cNvPr>
            <p:cNvCxnSpPr>
              <a:cxnSpLocks/>
              <a:endCxn id="271" idx="2"/>
            </p:cNvCxnSpPr>
            <p:nvPr/>
          </p:nvCxnSpPr>
          <p:spPr>
            <a:xfrm>
              <a:off x="5771965" y="5759422"/>
              <a:ext cx="152058" cy="144135"/>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78" name="Straight Arrow Connector 146 1 1 2">
              <a:extLst>
                <a:ext uri="{FF2B5EF4-FFF2-40B4-BE49-F238E27FC236}">
                  <a16:creationId xmlns:a16="http://schemas.microsoft.com/office/drawing/2014/main" id="{68067C5E-B210-7D80-7D2D-12F998A49BB1}"/>
                </a:ext>
              </a:extLst>
            </p:cNvPr>
            <p:cNvCxnSpPr>
              <a:cxnSpLocks/>
              <a:endCxn id="270" idx="1"/>
            </p:cNvCxnSpPr>
            <p:nvPr/>
          </p:nvCxnSpPr>
          <p:spPr>
            <a:xfrm>
              <a:off x="5779415" y="5409027"/>
              <a:ext cx="164408" cy="13757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79" name="Straight Arrow Connector 147 1 1 2">
              <a:extLst>
                <a:ext uri="{FF2B5EF4-FFF2-40B4-BE49-F238E27FC236}">
                  <a16:creationId xmlns:a16="http://schemas.microsoft.com/office/drawing/2014/main" id="{A41D2BCF-A9D6-2C32-5144-35C8833B23A5}"/>
                </a:ext>
              </a:extLst>
            </p:cNvPr>
            <p:cNvCxnSpPr>
              <a:cxnSpLocks/>
              <a:endCxn id="271" idx="3"/>
            </p:cNvCxnSpPr>
            <p:nvPr/>
          </p:nvCxnSpPr>
          <p:spPr>
            <a:xfrm flipV="1">
              <a:off x="5783577" y="5951359"/>
              <a:ext cx="160246" cy="94412"/>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80" name="Straight Arrow Connector 148 1 1 2">
              <a:extLst>
                <a:ext uri="{FF2B5EF4-FFF2-40B4-BE49-F238E27FC236}">
                  <a16:creationId xmlns:a16="http://schemas.microsoft.com/office/drawing/2014/main" id="{3F909FA3-35FF-AF71-1204-62AC980380A0}"/>
                </a:ext>
              </a:extLst>
            </p:cNvPr>
            <p:cNvCxnSpPr>
              <a:cxnSpLocks/>
            </p:cNvCxnSpPr>
            <p:nvPr/>
          </p:nvCxnSpPr>
          <p:spPr>
            <a:xfrm flipV="1">
              <a:off x="6058631" y="5591260"/>
              <a:ext cx="206428" cy="272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81" name="Straight Arrow Connector 149 1 1 2">
              <a:extLst>
                <a:ext uri="{FF2B5EF4-FFF2-40B4-BE49-F238E27FC236}">
                  <a16:creationId xmlns:a16="http://schemas.microsoft.com/office/drawing/2014/main" id="{D5F17E61-CE58-C48B-C2AB-157ED5B8CF71}"/>
                </a:ext>
              </a:extLst>
            </p:cNvPr>
            <p:cNvCxnSpPr>
              <a:cxnSpLocks/>
            </p:cNvCxnSpPr>
            <p:nvPr/>
          </p:nvCxnSpPr>
          <p:spPr>
            <a:xfrm flipV="1">
              <a:off x="6063551" y="5891593"/>
              <a:ext cx="206428" cy="272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grpSp>
      <p:grpSp>
        <p:nvGrpSpPr>
          <p:cNvPr id="282" name="Group 128">
            <a:extLst>
              <a:ext uri="{FF2B5EF4-FFF2-40B4-BE49-F238E27FC236}">
                <a16:creationId xmlns:a16="http://schemas.microsoft.com/office/drawing/2014/main" id="{0A573BBE-4DB4-A935-96FB-62FA3A3C582D}"/>
              </a:ext>
            </a:extLst>
          </p:cNvPr>
          <p:cNvGrpSpPr/>
          <p:nvPr/>
        </p:nvGrpSpPr>
        <p:grpSpPr>
          <a:xfrm>
            <a:off x="4692680" y="3863992"/>
            <a:ext cx="800128" cy="677656"/>
            <a:chOff x="5342775" y="5321896"/>
            <a:chExt cx="927204" cy="785281"/>
          </a:xfrm>
        </p:grpSpPr>
        <p:sp>
          <p:nvSpPr>
            <p:cNvPr id="283" name="Oval 129 2 2">
              <a:extLst>
                <a:ext uri="{FF2B5EF4-FFF2-40B4-BE49-F238E27FC236}">
                  <a16:creationId xmlns:a16="http://schemas.microsoft.com/office/drawing/2014/main" id="{0E224969-4656-8A1A-1A97-3D0AD69793A7}"/>
                </a:ext>
              </a:extLst>
            </p:cNvPr>
            <p:cNvSpPr/>
            <p:nvPr/>
          </p:nvSpPr>
          <p:spPr>
            <a:xfrm>
              <a:off x="5342775" y="552680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84" name="Oval 130 2 2">
              <a:extLst>
                <a:ext uri="{FF2B5EF4-FFF2-40B4-BE49-F238E27FC236}">
                  <a16:creationId xmlns:a16="http://schemas.microsoft.com/office/drawing/2014/main" id="{09826AE2-B363-3AB9-E31A-27A81D58E7A4}"/>
                </a:ext>
              </a:extLst>
            </p:cNvPr>
            <p:cNvSpPr/>
            <p:nvPr/>
          </p:nvSpPr>
          <p:spPr>
            <a:xfrm>
              <a:off x="5342775" y="581394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85" name="Oval 131 2 2">
              <a:extLst>
                <a:ext uri="{FF2B5EF4-FFF2-40B4-BE49-F238E27FC236}">
                  <a16:creationId xmlns:a16="http://schemas.microsoft.com/office/drawing/2014/main" id="{8EBD7152-BE86-511A-DA0F-40E6E2B768E9}"/>
                </a:ext>
              </a:extLst>
            </p:cNvPr>
            <p:cNvSpPr/>
            <p:nvPr/>
          </p:nvSpPr>
          <p:spPr>
            <a:xfrm>
              <a:off x="5633755" y="5321896"/>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86" name="Oval 132 2 2">
              <a:extLst>
                <a:ext uri="{FF2B5EF4-FFF2-40B4-BE49-F238E27FC236}">
                  <a16:creationId xmlns:a16="http://schemas.microsoft.com/office/drawing/2014/main" id="{B9DC5ECB-C16B-A318-5E12-AEF7463ADBA7}"/>
                </a:ext>
              </a:extLst>
            </p:cNvPr>
            <p:cNvSpPr/>
            <p:nvPr/>
          </p:nvSpPr>
          <p:spPr>
            <a:xfrm>
              <a:off x="5637725" y="5644471"/>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87" name="Oval 133 2 2">
              <a:extLst>
                <a:ext uri="{FF2B5EF4-FFF2-40B4-BE49-F238E27FC236}">
                  <a16:creationId xmlns:a16="http://schemas.microsoft.com/office/drawing/2014/main" id="{D74C4E75-DC20-D48D-F43D-1DEE0CA4912F}"/>
                </a:ext>
              </a:extLst>
            </p:cNvPr>
            <p:cNvSpPr/>
            <p:nvPr/>
          </p:nvSpPr>
          <p:spPr>
            <a:xfrm>
              <a:off x="5644210" y="5971972"/>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88" name="Straight Arrow Connector 134 2 2">
              <a:extLst>
                <a:ext uri="{FF2B5EF4-FFF2-40B4-BE49-F238E27FC236}">
                  <a16:creationId xmlns:a16="http://schemas.microsoft.com/office/drawing/2014/main" id="{C12F293E-53DB-3336-C03F-7DC76DEAFF3C}"/>
                </a:ext>
              </a:extLst>
            </p:cNvPr>
            <p:cNvCxnSpPr>
              <a:cxnSpLocks/>
              <a:stCxn id="283" idx="6"/>
              <a:endCxn id="285" idx="3"/>
            </p:cNvCxnSpPr>
            <p:nvPr/>
          </p:nvCxnSpPr>
          <p:spPr>
            <a:xfrm flipV="1">
              <a:off x="5477980" y="5437301"/>
              <a:ext cx="175575" cy="157106"/>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89" name="Straight Arrow Connector 135 2 2">
              <a:extLst>
                <a:ext uri="{FF2B5EF4-FFF2-40B4-BE49-F238E27FC236}">
                  <a16:creationId xmlns:a16="http://schemas.microsoft.com/office/drawing/2014/main" id="{6ED23FE8-7FC0-C68A-B6C9-9EC1F35A8B08}"/>
                </a:ext>
              </a:extLst>
            </p:cNvPr>
            <p:cNvCxnSpPr>
              <a:cxnSpLocks/>
              <a:stCxn id="283" idx="5"/>
              <a:endCxn id="286" idx="2"/>
            </p:cNvCxnSpPr>
            <p:nvPr/>
          </p:nvCxnSpPr>
          <p:spPr>
            <a:xfrm>
              <a:off x="5458180" y="5642209"/>
              <a:ext cx="179545" cy="69865"/>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90" name="Straight Arrow Connector 136 2 2">
              <a:extLst>
                <a:ext uri="{FF2B5EF4-FFF2-40B4-BE49-F238E27FC236}">
                  <a16:creationId xmlns:a16="http://schemas.microsoft.com/office/drawing/2014/main" id="{D70B413F-311C-56FC-98C8-865829EBDA65}"/>
                </a:ext>
              </a:extLst>
            </p:cNvPr>
            <p:cNvCxnSpPr>
              <a:cxnSpLocks/>
              <a:endCxn id="286" idx="3"/>
            </p:cNvCxnSpPr>
            <p:nvPr/>
          </p:nvCxnSpPr>
          <p:spPr>
            <a:xfrm flipV="1">
              <a:off x="5473721" y="5759876"/>
              <a:ext cx="183804" cy="118302"/>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91" name="Straight Arrow Connector 137 2 2">
              <a:extLst>
                <a:ext uri="{FF2B5EF4-FFF2-40B4-BE49-F238E27FC236}">
                  <a16:creationId xmlns:a16="http://schemas.microsoft.com/office/drawing/2014/main" id="{ABA24BD7-D582-5CA4-15CA-A24AF0DEABA6}"/>
                </a:ext>
              </a:extLst>
            </p:cNvPr>
            <p:cNvCxnSpPr>
              <a:cxnSpLocks/>
              <a:endCxn id="287" idx="2"/>
            </p:cNvCxnSpPr>
            <p:nvPr/>
          </p:nvCxnSpPr>
          <p:spPr>
            <a:xfrm>
              <a:off x="5474010" y="5918097"/>
              <a:ext cx="170200" cy="12147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sp>
          <p:nvSpPr>
            <p:cNvPr id="292" name="Oval 138 2 2">
              <a:extLst>
                <a:ext uri="{FF2B5EF4-FFF2-40B4-BE49-F238E27FC236}">
                  <a16:creationId xmlns:a16="http://schemas.microsoft.com/office/drawing/2014/main" id="{68A20EB0-7AC5-EAD9-F653-78E90CC898E5}"/>
                </a:ext>
              </a:extLst>
            </p:cNvPr>
            <p:cNvSpPr/>
            <p:nvPr/>
          </p:nvSpPr>
          <p:spPr>
            <a:xfrm>
              <a:off x="5924023" y="552680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93" name="Oval 139 2 2">
              <a:extLst>
                <a:ext uri="{FF2B5EF4-FFF2-40B4-BE49-F238E27FC236}">
                  <a16:creationId xmlns:a16="http://schemas.microsoft.com/office/drawing/2014/main" id="{609F4224-FF48-B9AB-37B8-C4BFA59095A3}"/>
                </a:ext>
              </a:extLst>
            </p:cNvPr>
            <p:cNvSpPr/>
            <p:nvPr/>
          </p:nvSpPr>
          <p:spPr>
            <a:xfrm>
              <a:off x="5924023" y="583595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94" name="Straight Arrow Connector 140 2 2">
              <a:extLst>
                <a:ext uri="{FF2B5EF4-FFF2-40B4-BE49-F238E27FC236}">
                  <a16:creationId xmlns:a16="http://schemas.microsoft.com/office/drawing/2014/main" id="{7634B792-FC1A-79ED-D63A-BEE2FCC557E0}"/>
                </a:ext>
              </a:extLst>
            </p:cNvPr>
            <p:cNvCxnSpPr>
              <a:cxnSpLocks/>
              <a:stCxn id="283" idx="4"/>
              <a:endCxn id="287" idx="1"/>
            </p:cNvCxnSpPr>
            <p:nvPr/>
          </p:nvCxnSpPr>
          <p:spPr>
            <a:xfrm>
              <a:off x="5410378" y="5662009"/>
              <a:ext cx="253632" cy="329763"/>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95" name="Straight Arrow Connector 141 2 2">
              <a:extLst>
                <a:ext uri="{FF2B5EF4-FFF2-40B4-BE49-F238E27FC236}">
                  <a16:creationId xmlns:a16="http://schemas.microsoft.com/office/drawing/2014/main" id="{2D6922D2-CE91-D9D1-0192-02919DDECBAB}"/>
                </a:ext>
              </a:extLst>
            </p:cNvPr>
            <p:cNvCxnSpPr>
              <a:cxnSpLocks/>
            </p:cNvCxnSpPr>
            <p:nvPr/>
          </p:nvCxnSpPr>
          <p:spPr>
            <a:xfrm flipV="1">
              <a:off x="5431894" y="5464953"/>
              <a:ext cx="269463" cy="36888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96" name="Straight Arrow Connector 142 2 2">
              <a:extLst>
                <a:ext uri="{FF2B5EF4-FFF2-40B4-BE49-F238E27FC236}">
                  <a16:creationId xmlns:a16="http://schemas.microsoft.com/office/drawing/2014/main" id="{0899C8A5-F97D-8E30-7F53-4C93D277397B}"/>
                </a:ext>
              </a:extLst>
            </p:cNvPr>
            <p:cNvCxnSpPr>
              <a:cxnSpLocks/>
            </p:cNvCxnSpPr>
            <p:nvPr/>
          </p:nvCxnSpPr>
          <p:spPr>
            <a:xfrm flipV="1">
              <a:off x="5732144" y="5640515"/>
              <a:ext cx="269463" cy="36888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97" name="Straight Arrow Connector 143 2 2">
              <a:extLst>
                <a:ext uri="{FF2B5EF4-FFF2-40B4-BE49-F238E27FC236}">
                  <a16:creationId xmlns:a16="http://schemas.microsoft.com/office/drawing/2014/main" id="{7A04CA51-7DDA-6DA4-2032-459592495985}"/>
                </a:ext>
              </a:extLst>
            </p:cNvPr>
            <p:cNvCxnSpPr>
              <a:cxnSpLocks/>
              <a:endCxn id="293" idx="0"/>
            </p:cNvCxnSpPr>
            <p:nvPr/>
          </p:nvCxnSpPr>
          <p:spPr>
            <a:xfrm>
              <a:off x="5741489" y="5457101"/>
              <a:ext cx="250137" cy="378853"/>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98" name="Straight Arrow Connector 144 2 2">
              <a:extLst>
                <a:ext uri="{FF2B5EF4-FFF2-40B4-BE49-F238E27FC236}">
                  <a16:creationId xmlns:a16="http://schemas.microsoft.com/office/drawing/2014/main" id="{0AACA9BC-07E0-9CC5-78A8-3E67C6030034}"/>
                </a:ext>
              </a:extLst>
            </p:cNvPr>
            <p:cNvCxnSpPr>
              <a:cxnSpLocks/>
              <a:endCxn id="292" idx="2"/>
            </p:cNvCxnSpPr>
            <p:nvPr/>
          </p:nvCxnSpPr>
          <p:spPr>
            <a:xfrm flipV="1">
              <a:off x="5755833" y="5594407"/>
              <a:ext cx="168190" cy="8620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99" name="Straight Arrow Connector 145 2 2">
              <a:extLst>
                <a:ext uri="{FF2B5EF4-FFF2-40B4-BE49-F238E27FC236}">
                  <a16:creationId xmlns:a16="http://schemas.microsoft.com/office/drawing/2014/main" id="{05C99A7D-8FA5-A030-90A1-EB75BDA1B63F}"/>
                </a:ext>
              </a:extLst>
            </p:cNvPr>
            <p:cNvCxnSpPr>
              <a:cxnSpLocks/>
              <a:endCxn id="293" idx="2"/>
            </p:cNvCxnSpPr>
            <p:nvPr/>
          </p:nvCxnSpPr>
          <p:spPr>
            <a:xfrm>
              <a:off x="5771965" y="5759422"/>
              <a:ext cx="152058" cy="144135"/>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00" name="Straight Arrow Connector 146 2 2">
              <a:extLst>
                <a:ext uri="{FF2B5EF4-FFF2-40B4-BE49-F238E27FC236}">
                  <a16:creationId xmlns:a16="http://schemas.microsoft.com/office/drawing/2014/main" id="{E719E14C-81F6-44D3-B7A9-2695B6AD7C6B}"/>
                </a:ext>
              </a:extLst>
            </p:cNvPr>
            <p:cNvCxnSpPr>
              <a:cxnSpLocks/>
              <a:endCxn id="292" idx="1"/>
            </p:cNvCxnSpPr>
            <p:nvPr/>
          </p:nvCxnSpPr>
          <p:spPr>
            <a:xfrm>
              <a:off x="5779415" y="5409027"/>
              <a:ext cx="164408" cy="13757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01" name="Straight Arrow Connector 147 2 2">
              <a:extLst>
                <a:ext uri="{FF2B5EF4-FFF2-40B4-BE49-F238E27FC236}">
                  <a16:creationId xmlns:a16="http://schemas.microsoft.com/office/drawing/2014/main" id="{1A007F1E-B490-28DE-1C7D-AC9ED036D9E0}"/>
                </a:ext>
              </a:extLst>
            </p:cNvPr>
            <p:cNvCxnSpPr>
              <a:cxnSpLocks/>
              <a:endCxn id="293" idx="3"/>
            </p:cNvCxnSpPr>
            <p:nvPr/>
          </p:nvCxnSpPr>
          <p:spPr>
            <a:xfrm flipV="1">
              <a:off x="5783577" y="5951359"/>
              <a:ext cx="160246" cy="94412"/>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02" name="Straight Arrow Connector 148 2 2">
              <a:extLst>
                <a:ext uri="{FF2B5EF4-FFF2-40B4-BE49-F238E27FC236}">
                  <a16:creationId xmlns:a16="http://schemas.microsoft.com/office/drawing/2014/main" id="{84204B06-9514-2E3A-021F-266F67887B04}"/>
                </a:ext>
              </a:extLst>
            </p:cNvPr>
            <p:cNvCxnSpPr>
              <a:cxnSpLocks/>
            </p:cNvCxnSpPr>
            <p:nvPr/>
          </p:nvCxnSpPr>
          <p:spPr>
            <a:xfrm flipV="1">
              <a:off x="6058631" y="5591260"/>
              <a:ext cx="206428" cy="272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03" name="Straight Arrow Connector 149 2 2">
              <a:extLst>
                <a:ext uri="{FF2B5EF4-FFF2-40B4-BE49-F238E27FC236}">
                  <a16:creationId xmlns:a16="http://schemas.microsoft.com/office/drawing/2014/main" id="{EAF9EEB2-7C61-8AB9-BDB7-4B6AE1B839CE}"/>
                </a:ext>
              </a:extLst>
            </p:cNvPr>
            <p:cNvCxnSpPr>
              <a:cxnSpLocks/>
            </p:cNvCxnSpPr>
            <p:nvPr/>
          </p:nvCxnSpPr>
          <p:spPr>
            <a:xfrm flipV="1">
              <a:off x="6063551" y="5891593"/>
              <a:ext cx="206428" cy="272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grpSp>
      <p:grpSp>
        <p:nvGrpSpPr>
          <p:cNvPr id="304" name="Group 128">
            <a:extLst>
              <a:ext uri="{FF2B5EF4-FFF2-40B4-BE49-F238E27FC236}">
                <a16:creationId xmlns:a16="http://schemas.microsoft.com/office/drawing/2014/main" id="{CCF33A6F-D1D2-DE64-41D1-51797AEEA432}"/>
              </a:ext>
            </a:extLst>
          </p:cNvPr>
          <p:cNvGrpSpPr/>
          <p:nvPr/>
        </p:nvGrpSpPr>
        <p:grpSpPr>
          <a:xfrm>
            <a:off x="3169366" y="4171034"/>
            <a:ext cx="800128" cy="677656"/>
            <a:chOff x="5342775" y="5321896"/>
            <a:chExt cx="927204" cy="785281"/>
          </a:xfrm>
        </p:grpSpPr>
        <p:sp>
          <p:nvSpPr>
            <p:cNvPr id="305" name="Oval 129 1 2 2">
              <a:extLst>
                <a:ext uri="{FF2B5EF4-FFF2-40B4-BE49-F238E27FC236}">
                  <a16:creationId xmlns:a16="http://schemas.microsoft.com/office/drawing/2014/main" id="{20964890-34FA-78E8-7625-B8E9C15BEB4E}"/>
                </a:ext>
              </a:extLst>
            </p:cNvPr>
            <p:cNvSpPr/>
            <p:nvPr/>
          </p:nvSpPr>
          <p:spPr>
            <a:xfrm>
              <a:off x="5342775" y="552680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306" name="Oval 130 1 2 2">
              <a:extLst>
                <a:ext uri="{FF2B5EF4-FFF2-40B4-BE49-F238E27FC236}">
                  <a16:creationId xmlns:a16="http://schemas.microsoft.com/office/drawing/2014/main" id="{6FBB60CC-EB8C-9EAB-453A-C5CDCAA80431}"/>
                </a:ext>
              </a:extLst>
            </p:cNvPr>
            <p:cNvSpPr/>
            <p:nvPr/>
          </p:nvSpPr>
          <p:spPr>
            <a:xfrm>
              <a:off x="5342775" y="581394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307" name="Oval 131 1 2 2">
              <a:extLst>
                <a:ext uri="{FF2B5EF4-FFF2-40B4-BE49-F238E27FC236}">
                  <a16:creationId xmlns:a16="http://schemas.microsoft.com/office/drawing/2014/main" id="{32A158CD-3A8E-3D44-585D-787541E9106A}"/>
                </a:ext>
              </a:extLst>
            </p:cNvPr>
            <p:cNvSpPr/>
            <p:nvPr/>
          </p:nvSpPr>
          <p:spPr>
            <a:xfrm>
              <a:off x="5633755" y="5321896"/>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308" name="Oval 132 1 2 2">
              <a:extLst>
                <a:ext uri="{FF2B5EF4-FFF2-40B4-BE49-F238E27FC236}">
                  <a16:creationId xmlns:a16="http://schemas.microsoft.com/office/drawing/2014/main" id="{B97BAE88-3647-CC1F-A596-91CB78934284}"/>
                </a:ext>
              </a:extLst>
            </p:cNvPr>
            <p:cNvSpPr/>
            <p:nvPr/>
          </p:nvSpPr>
          <p:spPr>
            <a:xfrm>
              <a:off x="5637725" y="5644471"/>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309" name="Oval 133 1 2 2">
              <a:extLst>
                <a:ext uri="{FF2B5EF4-FFF2-40B4-BE49-F238E27FC236}">
                  <a16:creationId xmlns:a16="http://schemas.microsoft.com/office/drawing/2014/main" id="{26319729-B391-7F56-8951-0B34013D6AE2}"/>
                </a:ext>
              </a:extLst>
            </p:cNvPr>
            <p:cNvSpPr/>
            <p:nvPr/>
          </p:nvSpPr>
          <p:spPr>
            <a:xfrm>
              <a:off x="5644210" y="5971972"/>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310" name="Straight Arrow Connector 134 1 2 2">
              <a:extLst>
                <a:ext uri="{FF2B5EF4-FFF2-40B4-BE49-F238E27FC236}">
                  <a16:creationId xmlns:a16="http://schemas.microsoft.com/office/drawing/2014/main" id="{E870B0C8-C0BF-B4FC-FB4B-B3CAD8813874}"/>
                </a:ext>
              </a:extLst>
            </p:cNvPr>
            <p:cNvCxnSpPr>
              <a:cxnSpLocks/>
              <a:stCxn id="305" idx="6"/>
              <a:endCxn id="307" idx="3"/>
            </p:cNvCxnSpPr>
            <p:nvPr/>
          </p:nvCxnSpPr>
          <p:spPr>
            <a:xfrm flipV="1">
              <a:off x="5477980" y="5437301"/>
              <a:ext cx="175575" cy="157106"/>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11" name="Straight Arrow Connector 135 1 2 2">
              <a:extLst>
                <a:ext uri="{FF2B5EF4-FFF2-40B4-BE49-F238E27FC236}">
                  <a16:creationId xmlns:a16="http://schemas.microsoft.com/office/drawing/2014/main" id="{E96024D8-DF5F-6524-1C25-2D8AE595E029}"/>
                </a:ext>
              </a:extLst>
            </p:cNvPr>
            <p:cNvCxnSpPr>
              <a:cxnSpLocks/>
              <a:stCxn id="305" idx="5"/>
              <a:endCxn id="308" idx="2"/>
            </p:cNvCxnSpPr>
            <p:nvPr/>
          </p:nvCxnSpPr>
          <p:spPr>
            <a:xfrm>
              <a:off x="5458180" y="5642209"/>
              <a:ext cx="179545" cy="69865"/>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12" name="Straight Arrow Connector 136 1 2 2">
              <a:extLst>
                <a:ext uri="{FF2B5EF4-FFF2-40B4-BE49-F238E27FC236}">
                  <a16:creationId xmlns:a16="http://schemas.microsoft.com/office/drawing/2014/main" id="{01F1A7B3-7A72-BCAF-603D-C084099230C7}"/>
                </a:ext>
              </a:extLst>
            </p:cNvPr>
            <p:cNvCxnSpPr>
              <a:cxnSpLocks/>
              <a:endCxn id="308" idx="3"/>
            </p:cNvCxnSpPr>
            <p:nvPr/>
          </p:nvCxnSpPr>
          <p:spPr>
            <a:xfrm flipV="1">
              <a:off x="5473721" y="5759876"/>
              <a:ext cx="183804" cy="118302"/>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13" name="Straight Arrow Connector 137 1 2 2">
              <a:extLst>
                <a:ext uri="{FF2B5EF4-FFF2-40B4-BE49-F238E27FC236}">
                  <a16:creationId xmlns:a16="http://schemas.microsoft.com/office/drawing/2014/main" id="{E5919264-15B0-8F48-EA33-FAF879B801E7}"/>
                </a:ext>
              </a:extLst>
            </p:cNvPr>
            <p:cNvCxnSpPr>
              <a:cxnSpLocks/>
              <a:endCxn id="309" idx="2"/>
            </p:cNvCxnSpPr>
            <p:nvPr/>
          </p:nvCxnSpPr>
          <p:spPr>
            <a:xfrm>
              <a:off x="5474010" y="5918097"/>
              <a:ext cx="170200" cy="12147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sp>
          <p:nvSpPr>
            <p:cNvPr id="314" name="Oval 138 1 2 2">
              <a:extLst>
                <a:ext uri="{FF2B5EF4-FFF2-40B4-BE49-F238E27FC236}">
                  <a16:creationId xmlns:a16="http://schemas.microsoft.com/office/drawing/2014/main" id="{B7A14D8A-AEB9-3A5B-B8ED-D8CBF549CAC9}"/>
                </a:ext>
              </a:extLst>
            </p:cNvPr>
            <p:cNvSpPr/>
            <p:nvPr/>
          </p:nvSpPr>
          <p:spPr>
            <a:xfrm>
              <a:off x="5924023" y="552680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315" name="Oval 139 1 2 2">
              <a:extLst>
                <a:ext uri="{FF2B5EF4-FFF2-40B4-BE49-F238E27FC236}">
                  <a16:creationId xmlns:a16="http://schemas.microsoft.com/office/drawing/2014/main" id="{2285F4EF-7A5A-0B77-D43B-200995A476C5}"/>
                </a:ext>
              </a:extLst>
            </p:cNvPr>
            <p:cNvSpPr/>
            <p:nvPr/>
          </p:nvSpPr>
          <p:spPr>
            <a:xfrm>
              <a:off x="5924023" y="583595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316" name="Straight Arrow Connector 140 1 2 2">
              <a:extLst>
                <a:ext uri="{FF2B5EF4-FFF2-40B4-BE49-F238E27FC236}">
                  <a16:creationId xmlns:a16="http://schemas.microsoft.com/office/drawing/2014/main" id="{B5432D27-405B-9B6D-AB4A-56812D1F4E42}"/>
                </a:ext>
              </a:extLst>
            </p:cNvPr>
            <p:cNvCxnSpPr>
              <a:cxnSpLocks/>
              <a:stCxn id="305" idx="4"/>
              <a:endCxn id="309" idx="1"/>
            </p:cNvCxnSpPr>
            <p:nvPr/>
          </p:nvCxnSpPr>
          <p:spPr>
            <a:xfrm>
              <a:off x="5410378" y="5662009"/>
              <a:ext cx="253632" cy="329763"/>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17" name="Straight Arrow Connector 141 1 2 2">
              <a:extLst>
                <a:ext uri="{FF2B5EF4-FFF2-40B4-BE49-F238E27FC236}">
                  <a16:creationId xmlns:a16="http://schemas.microsoft.com/office/drawing/2014/main" id="{CD11CAEE-A1F2-9777-DDC6-51C1D4181F1D}"/>
                </a:ext>
              </a:extLst>
            </p:cNvPr>
            <p:cNvCxnSpPr>
              <a:cxnSpLocks/>
            </p:cNvCxnSpPr>
            <p:nvPr/>
          </p:nvCxnSpPr>
          <p:spPr>
            <a:xfrm flipV="1">
              <a:off x="5431894" y="5464953"/>
              <a:ext cx="269463" cy="36888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18" name="Straight Arrow Connector 142 1 2 2">
              <a:extLst>
                <a:ext uri="{FF2B5EF4-FFF2-40B4-BE49-F238E27FC236}">
                  <a16:creationId xmlns:a16="http://schemas.microsoft.com/office/drawing/2014/main" id="{05383FB7-1536-8D05-7F14-09114F3F0F9E}"/>
                </a:ext>
              </a:extLst>
            </p:cNvPr>
            <p:cNvCxnSpPr>
              <a:cxnSpLocks/>
            </p:cNvCxnSpPr>
            <p:nvPr/>
          </p:nvCxnSpPr>
          <p:spPr>
            <a:xfrm flipV="1">
              <a:off x="5732144" y="5640515"/>
              <a:ext cx="269463" cy="36888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19" name="Straight Arrow Connector 143 1 2 2">
              <a:extLst>
                <a:ext uri="{FF2B5EF4-FFF2-40B4-BE49-F238E27FC236}">
                  <a16:creationId xmlns:a16="http://schemas.microsoft.com/office/drawing/2014/main" id="{7B7CC412-DA7C-1268-0F9F-221F575DCFF2}"/>
                </a:ext>
              </a:extLst>
            </p:cNvPr>
            <p:cNvCxnSpPr>
              <a:cxnSpLocks/>
              <a:endCxn id="315" idx="0"/>
            </p:cNvCxnSpPr>
            <p:nvPr/>
          </p:nvCxnSpPr>
          <p:spPr>
            <a:xfrm>
              <a:off x="5741489" y="5457101"/>
              <a:ext cx="250137" cy="378853"/>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20" name="Straight Arrow Connector 144 1 2 2">
              <a:extLst>
                <a:ext uri="{FF2B5EF4-FFF2-40B4-BE49-F238E27FC236}">
                  <a16:creationId xmlns:a16="http://schemas.microsoft.com/office/drawing/2014/main" id="{EF49E4BE-F113-0058-B48A-1EB4B3C1CDE7}"/>
                </a:ext>
              </a:extLst>
            </p:cNvPr>
            <p:cNvCxnSpPr>
              <a:cxnSpLocks/>
              <a:endCxn id="314" idx="2"/>
            </p:cNvCxnSpPr>
            <p:nvPr/>
          </p:nvCxnSpPr>
          <p:spPr>
            <a:xfrm flipV="1">
              <a:off x="5755833" y="5594407"/>
              <a:ext cx="168190" cy="8620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21" name="Straight Arrow Connector 145 1 2 2">
              <a:extLst>
                <a:ext uri="{FF2B5EF4-FFF2-40B4-BE49-F238E27FC236}">
                  <a16:creationId xmlns:a16="http://schemas.microsoft.com/office/drawing/2014/main" id="{2763FB88-AA6B-85E2-BB4D-19476B9E5F5F}"/>
                </a:ext>
              </a:extLst>
            </p:cNvPr>
            <p:cNvCxnSpPr>
              <a:cxnSpLocks/>
              <a:endCxn id="315" idx="2"/>
            </p:cNvCxnSpPr>
            <p:nvPr/>
          </p:nvCxnSpPr>
          <p:spPr>
            <a:xfrm>
              <a:off x="5771965" y="5759422"/>
              <a:ext cx="152058" cy="144135"/>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22" name="Straight Arrow Connector 146 1 2 2">
              <a:extLst>
                <a:ext uri="{FF2B5EF4-FFF2-40B4-BE49-F238E27FC236}">
                  <a16:creationId xmlns:a16="http://schemas.microsoft.com/office/drawing/2014/main" id="{F200EB73-1E8B-2B89-5898-51002F0694B6}"/>
                </a:ext>
              </a:extLst>
            </p:cNvPr>
            <p:cNvCxnSpPr>
              <a:cxnSpLocks/>
              <a:endCxn id="314" idx="1"/>
            </p:cNvCxnSpPr>
            <p:nvPr/>
          </p:nvCxnSpPr>
          <p:spPr>
            <a:xfrm>
              <a:off x="5779415" y="5409027"/>
              <a:ext cx="164408" cy="13757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23" name="Straight Arrow Connector 147 1 2 2">
              <a:extLst>
                <a:ext uri="{FF2B5EF4-FFF2-40B4-BE49-F238E27FC236}">
                  <a16:creationId xmlns:a16="http://schemas.microsoft.com/office/drawing/2014/main" id="{844F3B45-BCC3-1349-CC9D-C358F7277EB4}"/>
                </a:ext>
              </a:extLst>
            </p:cNvPr>
            <p:cNvCxnSpPr>
              <a:cxnSpLocks/>
              <a:endCxn id="315" idx="3"/>
            </p:cNvCxnSpPr>
            <p:nvPr/>
          </p:nvCxnSpPr>
          <p:spPr>
            <a:xfrm flipV="1">
              <a:off x="5783577" y="5951359"/>
              <a:ext cx="160246" cy="94412"/>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24" name="Straight Arrow Connector 148 1 2 2">
              <a:extLst>
                <a:ext uri="{FF2B5EF4-FFF2-40B4-BE49-F238E27FC236}">
                  <a16:creationId xmlns:a16="http://schemas.microsoft.com/office/drawing/2014/main" id="{38F72C2B-E453-7310-A94E-5F0F8CED640C}"/>
                </a:ext>
              </a:extLst>
            </p:cNvPr>
            <p:cNvCxnSpPr>
              <a:cxnSpLocks/>
            </p:cNvCxnSpPr>
            <p:nvPr/>
          </p:nvCxnSpPr>
          <p:spPr>
            <a:xfrm flipV="1">
              <a:off x="6058631" y="5591260"/>
              <a:ext cx="206428" cy="272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25" name="Straight Arrow Connector 149 1 2 2">
              <a:extLst>
                <a:ext uri="{FF2B5EF4-FFF2-40B4-BE49-F238E27FC236}">
                  <a16:creationId xmlns:a16="http://schemas.microsoft.com/office/drawing/2014/main" id="{CA5E0AE5-C763-7CA2-BBD1-68F0E393C87C}"/>
                </a:ext>
              </a:extLst>
            </p:cNvPr>
            <p:cNvCxnSpPr>
              <a:cxnSpLocks/>
            </p:cNvCxnSpPr>
            <p:nvPr/>
          </p:nvCxnSpPr>
          <p:spPr>
            <a:xfrm flipV="1">
              <a:off x="6063551" y="5891593"/>
              <a:ext cx="206428" cy="272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grpSp>
      <p:pic>
        <p:nvPicPr>
          <p:cNvPr id="326" name="Immagine 325">
            <a:extLst>
              <a:ext uri="{FF2B5EF4-FFF2-40B4-BE49-F238E27FC236}">
                <a16:creationId xmlns:a16="http://schemas.microsoft.com/office/drawing/2014/main" id="{1A525048-20F1-07DE-3CD3-D2417EAA7CB7}"/>
              </a:ext>
            </a:extLst>
          </p:cNvPr>
          <p:cNvPicPr>
            <a:picLocks noChangeAspect="1"/>
          </p:cNvPicPr>
          <p:nvPr>
            <p:custDataLst>
              <p:tags r:id="rId2"/>
            </p:custDataLst>
          </p:nvPr>
        </p:nvPicPr>
        <p:blipFill>
          <a:blip r:embed="rId11">
            <a:extLst>
              <a:ext uri="{28A0092B-C50C-407E-A947-70E740481C1C}">
                <a14:useLocalDpi xmlns:a14="http://schemas.microsoft.com/office/drawing/2010/main" val="0"/>
              </a:ext>
            </a:extLst>
          </a:blip>
          <a:stretch>
            <a:fillRect/>
          </a:stretch>
        </p:blipFill>
        <p:spPr>
          <a:xfrm>
            <a:off x="505517" y="4102241"/>
            <a:ext cx="207311" cy="272558"/>
          </a:xfrm>
          <a:prstGeom prst="rect">
            <a:avLst/>
          </a:prstGeom>
        </p:spPr>
      </p:pic>
      <p:pic>
        <p:nvPicPr>
          <p:cNvPr id="327" name="Immagine 326">
            <a:extLst>
              <a:ext uri="{FF2B5EF4-FFF2-40B4-BE49-F238E27FC236}">
                <a16:creationId xmlns:a16="http://schemas.microsoft.com/office/drawing/2014/main" id="{437F3559-94AF-D3D1-E91F-C22A916C5AC9}"/>
              </a:ext>
            </a:extLst>
          </p:cNvPr>
          <p:cNvPicPr>
            <a:picLocks noChangeAspect="1"/>
          </p:cNvPicPr>
          <p:nvPr>
            <p:custDataLst>
              <p:tags r:id="rId3"/>
            </p:custDataLst>
          </p:nvPr>
        </p:nvPicPr>
        <p:blipFill>
          <a:blip r:embed="rId12">
            <a:extLst>
              <a:ext uri="{28A0092B-C50C-407E-A947-70E740481C1C}">
                <a14:useLocalDpi xmlns:a14="http://schemas.microsoft.com/office/drawing/2010/main" val="0"/>
              </a:ext>
            </a:extLst>
          </a:blip>
          <a:stretch>
            <a:fillRect/>
          </a:stretch>
        </p:blipFill>
        <p:spPr>
          <a:xfrm>
            <a:off x="4058040" y="4406033"/>
            <a:ext cx="196606" cy="267033"/>
          </a:xfrm>
          <a:prstGeom prst="rect">
            <a:avLst/>
          </a:prstGeom>
        </p:spPr>
      </p:pic>
      <p:pic>
        <p:nvPicPr>
          <p:cNvPr id="328" name="Immagine 327">
            <a:extLst>
              <a:ext uri="{FF2B5EF4-FFF2-40B4-BE49-F238E27FC236}">
                <a16:creationId xmlns:a16="http://schemas.microsoft.com/office/drawing/2014/main" id="{3D6BE58F-9D30-76F6-38A8-EDA75D3BC9D7}"/>
              </a:ext>
            </a:extLst>
          </p:cNvPr>
          <p:cNvPicPr>
            <a:picLocks noChangeAspect="1"/>
          </p:cNvPicPr>
          <p:nvPr>
            <p:custDataLst>
              <p:tags r:id="rId4"/>
            </p:custDataLst>
          </p:nvPr>
        </p:nvPicPr>
        <p:blipFill>
          <a:blip r:embed="rId13">
            <a:extLst>
              <a:ext uri="{28A0092B-C50C-407E-A947-70E740481C1C}">
                <a14:useLocalDpi xmlns:a14="http://schemas.microsoft.com/office/drawing/2010/main" val="0"/>
              </a:ext>
            </a:extLst>
          </a:blip>
          <a:stretch>
            <a:fillRect/>
          </a:stretch>
        </p:blipFill>
        <p:spPr>
          <a:xfrm>
            <a:off x="5615890" y="4101340"/>
            <a:ext cx="205823" cy="271084"/>
          </a:xfrm>
          <a:prstGeom prst="rect">
            <a:avLst/>
          </a:prstGeom>
        </p:spPr>
      </p:pic>
    </p:spTree>
    <p:extLst>
      <p:ext uri="{BB962C8B-B14F-4D97-AF65-F5344CB8AC3E}">
        <p14:creationId xmlns:p14="http://schemas.microsoft.com/office/powerpoint/2010/main" val="113557099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A837A0-7D29-9B25-5318-3F1983160F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6BE906-1A05-259F-27D8-527DD39D2327}"/>
              </a:ext>
            </a:extLst>
          </p:cNvPr>
          <p:cNvSpPr>
            <a:spLocks noGrp="1"/>
          </p:cNvSpPr>
          <p:nvPr>
            <p:ph type="title"/>
          </p:nvPr>
        </p:nvSpPr>
        <p:spPr/>
        <p:txBody>
          <a:bodyPr/>
          <a:lstStyle/>
          <a:p>
            <a:r>
              <a:rPr lang="it-IT" dirty="0"/>
              <a:t>Active </a:t>
            </a:r>
            <a:r>
              <a:rPr lang="it-IT" dirty="0" err="1"/>
              <a:t>attack</a:t>
            </a:r>
            <a:endParaRPr lang="en-FR" dirty="0"/>
          </a:p>
        </p:txBody>
      </p:sp>
      <p:sp>
        <p:nvSpPr>
          <p:cNvPr id="4" name="Slide Number Placeholder 3">
            <a:extLst>
              <a:ext uri="{FF2B5EF4-FFF2-40B4-BE49-F238E27FC236}">
                <a16:creationId xmlns:a16="http://schemas.microsoft.com/office/drawing/2014/main" id="{21CCB9DB-5663-7D84-5685-7A1B3BCA389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C45FDB-A281-2F4E-8999-F05EC7B0086D}" type="slidenum">
              <a:rPr kumimoji="0" lang="fr-FR" sz="1600" b="0" i="0" u="none" strike="noStrike" kern="1200" cap="none" spc="0" normalizeH="0" baseline="0" noProof="0" smtClean="0">
                <a:ln>
                  <a:noFill/>
                </a:ln>
                <a:solidFill>
                  <a:srgbClr val="E63213"/>
                </a:solidFill>
                <a:effectLst/>
                <a:uLnTx/>
                <a:uFillTx/>
                <a:latin typeface="Inria Sans"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22</a:t>
            </a:fld>
            <a:endParaRPr kumimoji="0" lang="fr-FR" sz="1600" b="0" i="0" u="none" strike="noStrike" kern="1200" cap="none" spc="0" normalizeH="0" baseline="0" noProof="0">
              <a:ln>
                <a:noFill/>
              </a:ln>
              <a:solidFill>
                <a:srgbClr val="E63213"/>
              </a:solidFill>
              <a:effectLst/>
              <a:uLnTx/>
              <a:uFillTx/>
              <a:latin typeface="Inria Sans" pitchFamily="2" charset="77"/>
              <a:ea typeface="+mn-ea"/>
              <a:cs typeface="+mn-cs"/>
            </a:endParaRPr>
          </a:p>
        </p:txBody>
      </p:sp>
      <mc:AlternateContent xmlns:mc="http://schemas.openxmlformats.org/markup-compatibility/2006" xmlns:a14="http://schemas.microsoft.com/office/drawing/2010/main">
        <mc:Choice Requires="a14">
          <p:sp>
            <p:nvSpPr>
              <p:cNvPr id="6" name="CasellaDiTesto 5">
                <a:extLst>
                  <a:ext uri="{FF2B5EF4-FFF2-40B4-BE49-F238E27FC236}">
                    <a16:creationId xmlns:a16="http://schemas.microsoft.com/office/drawing/2014/main" id="{58C3F3E4-A9BE-78D6-CF3F-A361BA36D004}"/>
                  </a:ext>
                </a:extLst>
              </p:cNvPr>
              <p:cNvSpPr txBox="1"/>
              <p:nvPr/>
            </p:nvSpPr>
            <p:spPr>
              <a:xfrm>
                <a:off x="226141" y="1421032"/>
                <a:ext cx="9311149" cy="1477328"/>
              </a:xfrm>
              <a:prstGeom prst="rect">
                <a:avLst/>
              </a:prstGeom>
              <a:noFill/>
            </p:spPr>
            <p:txBody>
              <a:bodyPr wrap="square">
                <a:spAutoFit/>
              </a:bodyPr>
              <a:lstStyle/>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Server interferes with the training process</a:t>
                </a: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Idea: isolate client </a:t>
                </a:r>
                <a14:m>
                  <m:oMath xmlns:m="http://schemas.openxmlformats.org/officeDocument/2006/math">
                    <m:r>
                      <a:rPr kumimoji="0" lang="it-IT"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𝑐</m:t>
                    </m:r>
                  </m:oMath>
                </a14:m>
                <a:r>
                  <a:rPr kumimoji="0" lang="en-US" sz="2400" b="0" i="0" u="none" strike="noStrike" kern="1200" cap="none" spc="0" normalizeH="0" baseline="0" noProof="0" dirty="0">
                    <a:ln>
                      <a:noFill/>
                    </a:ln>
                    <a:solidFill>
                      <a:prstClr val="black"/>
                    </a:solidFill>
                    <a:effectLst/>
                    <a:uLnTx/>
                    <a:uFillTx/>
                    <a:latin typeface="Inria Sans"/>
                    <a:ea typeface="+mn-ea"/>
                    <a:cs typeface="+mn-cs"/>
                  </a:rPr>
                  <a:t> to simulate local training</a:t>
                </a:r>
                <a:endParaRPr kumimoji="0" lang="en-US" sz="1800" b="0" i="0" u="none" strike="noStrike" kern="1200" cap="none" spc="0" normalizeH="0" baseline="0" noProof="0" dirty="0">
                  <a:ln>
                    <a:noFill/>
                  </a:ln>
                  <a:solidFill>
                    <a:prstClr val="black"/>
                  </a:solidFill>
                  <a:effectLst/>
                  <a:uLnTx/>
                  <a:uFillTx/>
                  <a:latin typeface="Inria Sans"/>
                  <a:ea typeface="+mn-ea"/>
                  <a:cs typeface="+mn-cs"/>
                </a:endParaRPr>
              </a:p>
              <a:p>
                <a:pPr marL="457200" marR="0" lvl="1" indent="0" algn="l" defTabSz="914400" rtl="0" eaLnBrk="1" fontAlgn="auto" latinLnBrk="0" hangingPunct="1">
                  <a:lnSpc>
                    <a:spcPct val="100000"/>
                  </a:lnSpc>
                  <a:spcBef>
                    <a:spcPts val="0"/>
                  </a:spcBef>
                  <a:spcAft>
                    <a:spcPts val="0"/>
                  </a:spcAft>
                  <a:buClr>
                    <a:srgbClr val="E63312"/>
                  </a:buClr>
                  <a:buSzTx/>
                  <a:buFontTx/>
                  <a:buNone/>
                  <a:tabLst/>
                  <a:defRPr/>
                </a:pPr>
                <a:endParaRPr kumimoji="0" lang="en-US" sz="2400" b="0" i="0" u="none" strike="noStrike" kern="1200" cap="none" spc="0" normalizeH="0" baseline="0" noProof="0" dirty="0">
                  <a:ln>
                    <a:noFill/>
                  </a:ln>
                  <a:solidFill>
                    <a:srgbClr val="FF0000"/>
                  </a:solidFill>
                  <a:effectLst/>
                  <a:uLnTx/>
                  <a:uFillTx/>
                  <a:latin typeface="Inria Sans"/>
                  <a:ea typeface="+mn-ea"/>
                  <a:cs typeface="+mn-cs"/>
                </a:endParaRP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mc:Choice>
        <mc:Fallback xmlns="">
          <p:sp>
            <p:nvSpPr>
              <p:cNvPr id="6" name="CasellaDiTesto 5">
                <a:extLst>
                  <a:ext uri="{FF2B5EF4-FFF2-40B4-BE49-F238E27FC236}">
                    <a16:creationId xmlns:a16="http://schemas.microsoft.com/office/drawing/2014/main" id="{58C3F3E4-A9BE-78D6-CF3F-A361BA36D004}"/>
                  </a:ext>
                </a:extLst>
              </p:cNvPr>
              <p:cNvSpPr txBox="1">
                <a:spLocks noRot="1" noChangeAspect="1" noMove="1" noResize="1" noEditPoints="1" noAdjustHandles="1" noChangeArrowheads="1" noChangeShapeType="1" noTextEdit="1"/>
              </p:cNvSpPr>
              <p:nvPr/>
            </p:nvSpPr>
            <p:spPr>
              <a:xfrm>
                <a:off x="226141" y="1421032"/>
                <a:ext cx="9311149" cy="1477328"/>
              </a:xfrm>
              <a:prstGeom prst="rect">
                <a:avLst/>
              </a:prstGeom>
              <a:blipFill>
                <a:blip r:embed="rId6"/>
                <a:stretch>
                  <a:fillRect t="-4237"/>
                </a:stretch>
              </a:blipFill>
            </p:spPr>
            <p:txBody>
              <a:bodyPr/>
              <a:lstStyle/>
              <a:p>
                <a:r>
                  <a:rPr lang="en-FR">
                    <a:noFill/>
                  </a:rPr>
                  <a:t> </a:t>
                </a:r>
              </a:p>
            </p:txBody>
          </p:sp>
        </mc:Fallback>
      </mc:AlternateContent>
      <p:pic>
        <p:nvPicPr>
          <p:cNvPr id="174" name="Image 2 1 1">
            <a:extLst>
              <a:ext uri="{FF2B5EF4-FFF2-40B4-BE49-F238E27FC236}">
                <a16:creationId xmlns:a16="http://schemas.microsoft.com/office/drawing/2014/main" id="{259711D6-E768-7E0D-05F7-E7116C31D976}"/>
              </a:ext>
            </a:extLst>
          </p:cNvPr>
          <p:cNvPicPr>
            <a:picLocks noChangeAspect="1"/>
          </p:cNvPicPr>
          <p:nvPr/>
        </p:nvPicPr>
        <p:blipFill>
          <a:blip r:embed="rId7"/>
          <a:stretch>
            <a:fillRect/>
          </a:stretch>
        </p:blipFill>
        <p:spPr>
          <a:xfrm>
            <a:off x="6919996" y="4920812"/>
            <a:ext cx="582086" cy="769011"/>
          </a:xfrm>
          <a:prstGeom prst="rect">
            <a:avLst/>
          </a:prstGeom>
        </p:spPr>
      </p:pic>
      <p:pic>
        <p:nvPicPr>
          <p:cNvPr id="180" name="Image 656392 1">
            <a:extLst>
              <a:ext uri="{FF2B5EF4-FFF2-40B4-BE49-F238E27FC236}">
                <a16:creationId xmlns:a16="http://schemas.microsoft.com/office/drawing/2014/main" id="{6673D309-878B-2A4B-F24D-59A257B2F44C}"/>
              </a:ext>
            </a:extLst>
          </p:cNvPr>
          <p:cNvPicPr>
            <a:picLocks noChangeAspect="1"/>
          </p:cNvPicPr>
          <p:nvPr/>
        </p:nvPicPr>
        <p:blipFill>
          <a:blip r:embed="rId8"/>
          <a:stretch>
            <a:fillRect/>
          </a:stretch>
        </p:blipFill>
        <p:spPr>
          <a:xfrm>
            <a:off x="8469494" y="2446775"/>
            <a:ext cx="1233377" cy="1160392"/>
          </a:xfrm>
          <a:prstGeom prst="rect">
            <a:avLst/>
          </a:prstGeom>
        </p:spPr>
      </p:pic>
      <p:grpSp>
        <p:nvGrpSpPr>
          <p:cNvPr id="181" name="Group 128">
            <a:extLst>
              <a:ext uri="{FF2B5EF4-FFF2-40B4-BE49-F238E27FC236}">
                <a16:creationId xmlns:a16="http://schemas.microsoft.com/office/drawing/2014/main" id="{A9B2CB47-80D9-CD1C-AEC6-0243E1CC8D91}"/>
              </a:ext>
            </a:extLst>
          </p:cNvPr>
          <p:cNvGrpSpPr/>
          <p:nvPr/>
        </p:nvGrpSpPr>
        <p:grpSpPr>
          <a:xfrm>
            <a:off x="6834386" y="3920417"/>
            <a:ext cx="800128" cy="677656"/>
            <a:chOff x="5342775" y="5321896"/>
            <a:chExt cx="927204" cy="785281"/>
          </a:xfrm>
        </p:grpSpPr>
        <p:sp>
          <p:nvSpPr>
            <p:cNvPr id="182" name="Oval 129 1 1 1">
              <a:extLst>
                <a:ext uri="{FF2B5EF4-FFF2-40B4-BE49-F238E27FC236}">
                  <a16:creationId xmlns:a16="http://schemas.microsoft.com/office/drawing/2014/main" id="{EA6F968D-B075-D869-668C-D7740CF41942}"/>
                </a:ext>
              </a:extLst>
            </p:cNvPr>
            <p:cNvSpPr/>
            <p:nvPr/>
          </p:nvSpPr>
          <p:spPr>
            <a:xfrm>
              <a:off x="5342775" y="552680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183" name="Oval 130 1 1 1">
              <a:extLst>
                <a:ext uri="{FF2B5EF4-FFF2-40B4-BE49-F238E27FC236}">
                  <a16:creationId xmlns:a16="http://schemas.microsoft.com/office/drawing/2014/main" id="{4C827D53-4F54-7AE7-CCE5-12ABC96718D8}"/>
                </a:ext>
              </a:extLst>
            </p:cNvPr>
            <p:cNvSpPr/>
            <p:nvPr/>
          </p:nvSpPr>
          <p:spPr>
            <a:xfrm>
              <a:off x="5342775" y="581394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184" name="Oval 131 1 1 1">
              <a:extLst>
                <a:ext uri="{FF2B5EF4-FFF2-40B4-BE49-F238E27FC236}">
                  <a16:creationId xmlns:a16="http://schemas.microsoft.com/office/drawing/2014/main" id="{6F01246A-EB9C-CF76-9CBA-A5067276436B}"/>
                </a:ext>
              </a:extLst>
            </p:cNvPr>
            <p:cNvSpPr/>
            <p:nvPr/>
          </p:nvSpPr>
          <p:spPr>
            <a:xfrm>
              <a:off x="5633755" y="5321896"/>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185" name="Oval 132 1 1 1">
              <a:extLst>
                <a:ext uri="{FF2B5EF4-FFF2-40B4-BE49-F238E27FC236}">
                  <a16:creationId xmlns:a16="http://schemas.microsoft.com/office/drawing/2014/main" id="{30E79B33-07C2-CB2F-98D5-2C08D36D57B3}"/>
                </a:ext>
              </a:extLst>
            </p:cNvPr>
            <p:cNvSpPr/>
            <p:nvPr/>
          </p:nvSpPr>
          <p:spPr>
            <a:xfrm>
              <a:off x="5637725" y="5644471"/>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186" name="Oval 133 1 1 1">
              <a:extLst>
                <a:ext uri="{FF2B5EF4-FFF2-40B4-BE49-F238E27FC236}">
                  <a16:creationId xmlns:a16="http://schemas.microsoft.com/office/drawing/2014/main" id="{C4575152-3768-19DF-0D01-DCCD287FE21F}"/>
                </a:ext>
              </a:extLst>
            </p:cNvPr>
            <p:cNvSpPr/>
            <p:nvPr/>
          </p:nvSpPr>
          <p:spPr>
            <a:xfrm>
              <a:off x="5644210" y="5971972"/>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187" name="Straight Arrow Connector 134 1 1 1">
              <a:extLst>
                <a:ext uri="{FF2B5EF4-FFF2-40B4-BE49-F238E27FC236}">
                  <a16:creationId xmlns:a16="http://schemas.microsoft.com/office/drawing/2014/main" id="{40089CB8-A7D7-2F1F-2389-98E3CE46F55F}"/>
                </a:ext>
              </a:extLst>
            </p:cNvPr>
            <p:cNvCxnSpPr>
              <a:cxnSpLocks/>
              <a:stCxn id="182" idx="6"/>
              <a:endCxn id="184" idx="3"/>
            </p:cNvCxnSpPr>
            <p:nvPr/>
          </p:nvCxnSpPr>
          <p:spPr>
            <a:xfrm flipV="1">
              <a:off x="5477980" y="5437301"/>
              <a:ext cx="175575" cy="157106"/>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188" name="Straight Arrow Connector 135 1 1 1">
              <a:extLst>
                <a:ext uri="{FF2B5EF4-FFF2-40B4-BE49-F238E27FC236}">
                  <a16:creationId xmlns:a16="http://schemas.microsoft.com/office/drawing/2014/main" id="{312471D0-7F06-9EB1-56BB-50747E962782}"/>
                </a:ext>
              </a:extLst>
            </p:cNvPr>
            <p:cNvCxnSpPr>
              <a:cxnSpLocks/>
              <a:stCxn id="182" idx="5"/>
              <a:endCxn id="185" idx="2"/>
            </p:cNvCxnSpPr>
            <p:nvPr/>
          </p:nvCxnSpPr>
          <p:spPr>
            <a:xfrm>
              <a:off x="5458180" y="5642209"/>
              <a:ext cx="179545" cy="69865"/>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189" name="Straight Arrow Connector 136 1 1 1">
              <a:extLst>
                <a:ext uri="{FF2B5EF4-FFF2-40B4-BE49-F238E27FC236}">
                  <a16:creationId xmlns:a16="http://schemas.microsoft.com/office/drawing/2014/main" id="{41B100A7-DDD5-0FBB-F29F-6E6B8FEB9F79}"/>
                </a:ext>
              </a:extLst>
            </p:cNvPr>
            <p:cNvCxnSpPr>
              <a:cxnSpLocks/>
              <a:endCxn id="185" idx="3"/>
            </p:cNvCxnSpPr>
            <p:nvPr/>
          </p:nvCxnSpPr>
          <p:spPr>
            <a:xfrm flipV="1">
              <a:off x="5473721" y="5759876"/>
              <a:ext cx="183804" cy="118302"/>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190" name="Straight Arrow Connector 137 1 1 1">
              <a:extLst>
                <a:ext uri="{FF2B5EF4-FFF2-40B4-BE49-F238E27FC236}">
                  <a16:creationId xmlns:a16="http://schemas.microsoft.com/office/drawing/2014/main" id="{8FF0F7BA-4C99-0DE7-5B05-2845A2B79C4C}"/>
                </a:ext>
              </a:extLst>
            </p:cNvPr>
            <p:cNvCxnSpPr>
              <a:cxnSpLocks/>
              <a:endCxn id="186" idx="2"/>
            </p:cNvCxnSpPr>
            <p:nvPr/>
          </p:nvCxnSpPr>
          <p:spPr>
            <a:xfrm>
              <a:off x="5474010" y="5918097"/>
              <a:ext cx="170200" cy="12147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sp>
          <p:nvSpPr>
            <p:cNvPr id="191" name="Oval 138 1 1 1">
              <a:extLst>
                <a:ext uri="{FF2B5EF4-FFF2-40B4-BE49-F238E27FC236}">
                  <a16:creationId xmlns:a16="http://schemas.microsoft.com/office/drawing/2014/main" id="{B064666F-8A2F-EF5D-7795-B729F7E55C31}"/>
                </a:ext>
              </a:extLst>
            </p:cNvPr>
            <p:cNvSpPr/>
            <p:nvPr/>
          </p:nvSpPr>
          <p:spPr>
            <a:xfrm>
              <a:off x="5924023" y="552680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192" name="Oval 139 1 1 1">
              <a:extLst>
                <a:ext uri="{FF2B5EF4-FFF2-40B4-BE49-F238E27FC236}">
                  <a16:creationId xmlns:a16="http://schemas.microsoft.com/office/drawing/2014/main" id="{71796C88-9165-6B17-4F45-680696C5C77D}"/>
                </a:ext>
              </a:extLst>
            </p:cNvPr>
            <p:cNvSpPr/>
            <p:nvPr/>
          </p:nvSpPr>
          <p:spPr>
            <a:xfrm>
              <a:off x="5924023" y="583595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193" name="Straight Arrow Connector 140 1 1 1">
              <a:extLst>
                <a:ext uri="{FF2B5EF4-FFF2-40B4-BE49-F238E27FC236}">
                  <a16:creationId xmlns:a16="http://schemas.microsoft.com/office/drawing/2014/main" id="{B38B2DB1-73BC-A958-B51B-A2495BBA1ABC}"/>
                </a:ext>
              </a:extLst>
            </p:cNvPr>
            <p:cNvCxnSpPr>
              <a:cxnSpLocks/>
              <a:stCxn id="182" idx="4"/>
              <a:endCxn id="186" idx="1"/>
            </p:cNvCxnSpPr>
            <p:nvPr/>
          </p:nvCxnSpPr>
          <p:spPr>
            <a:xfrm>
              <a:off x="5410378" y="5662009"/>
              <a:ext cx="253632" cy="329763"/>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194" name="Straight Arrow Connector 141 1 1 1">
              <a:extLst>
                <a:ext uri="{FF2B5EF4-FFF2-40B4-BE49-F238E27FC236}">
                  <a16:creationId xmlns:a16="http://schemas.microsoft.com/office/drawing/2014/main" id="{DD4D52A8-9B90-2693-072D-3914722E0310}"/>
                </a:ext>
              </a:extLst>
            </p:cNvPr>
            <p:cNvCxnSpPr>
              <a:cxnSpLocks/>
            </p:cNvCxnSpPr>
            <p:nvPr/>
          </p:nvCxnSpPr>
          <p:spPr>
            <a:xfrm flipV="1">
              <a:off x="5431894" y="5464953"/>
              <a:ext cx="269463" cy="36888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195" name="Straight Arrow Connector 142 1 1 1">
              <a:extLst>
                <a:ext uri="{FF2B5EF4-FFF2-40B4-BE49-F238E27FC236}">
                  <a16:creationId xmlns:a16="http://schemas.microsoft.com/office/drawing/2014/main" id="{1D9D2633-A6D0-AADE-9930-98F786F869F3}"/>
                </a:ext>
              </a:extLst>
            </p:cNvPr>
            <p:cNvCxnSpPr>
              <a:cxnSpLocks/>
            </p:cNvCxnSpPr>
            <p:nvPr/>
          </p:nvCxnSpPr>
          <p:spPr>
            <a:xfrm flipV="1">
              <a:off x="5732144" y="5640515"/>
              <a:ext cx="269463" cy="36888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196" name="Straight Arrow Connector 143 1 1 1">
              <a:extLst>
                <a:ext uri="{FF2B5EF4-FFF2-40B4-BE49-F238E27FC236}">
                  <a16:creationId xmlns:a16="http://schemas.microsoft.com/office/drawing/2014/main" id="{11B94E36-4E6F-3681-A0A8-B9F9CFC88562}"/>
                </a:ext>
              </a:extLst>
            </p:cNvPr>
            <p:cNvCxnSpPr>
              <a:cxnSpLocks/>
              <a:endCxn id="192" idx="0"/>
            </p:cNvCxnSpPr>
            <p:nvPr/>
          </p:nvCxnSpPr>
          <p:spPr>
            <a:xfrm>
              <a:off x="5741489" y="5457101"/>
              <a:ext cx="250137" cy="378853"/>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197" name="Straight Arrow Connector 144 1 1 1">
              <a:extLst>
                <a:ext uri="{FF2B5EF4-FFF2-40B4-BE49-F238E27FC236}">
                  <a16:creationId xmlns:a16="http://schemas.microsoft.com/office/drawing/2014/main" id="{882FA32C-4CDD-BCFD-1D2B-3829959E2CD2}"/>
                </a:ext>
              </a:extLst>
            </p:cNvPr>
            <p:cNvCxnSpPr>
              <a:cxnSpLocks/>
              <a:endCxn id="191" idx="2"/>
            </p:cNvCxnSpPr>
            <p:nvPr/>
          </p:nvCxnSpPr>
          <p:spPr>
            <a:xfrm flipV="1">
              <a:off x="5755833" y="5594407"/>
              <a:ext cx="168190" cy="8620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198" name="Straight Arrow Connector 145 1 1 1">
              <a:extLst>
                <a:ext uri="{FF2B5EF4-FFF2-40B4-BE49-F238E27FC236}">
                  <a16:creationId xmlns:a16="http://schemas.microsoft.com/office/drawing/2014/main" id="{B58EF8E2-AE7E-AFF3-FAD0-76427BE55683}"/>
                </a:ext>
              </a:extLst>
            </p:cNvPr>
            <p:cNvCxnSpPr>
              <a:cxnSpLocks/>
              <a:endCxn id="192" idx="2"/>
            </p:cNvCxnSpPr>
            <p:nvPr/>
          </p:nvCxnSpPr>
          <p:spPr>
            <a:xfrm>
              <a:off x="5771965" y="5759422"/>
              <a:ext cx="152058" cy="144135"/>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199" name="Straight Arrow Connector 146 1 1 1">
              <a:extLst>
                <a:ext uri="{FF2B5EF4-FFF2-40B4-BE49-F238E27FC236}">
                  <a16:creationId xmlns:a16="http://schemas.microsoft.com/office/drawing/2014/main" id="{E383B011-4F97-3AFD-3162-4FC6742330FE}"/>
                </a:ext>
              </a:extLst>
            </p:cNvPr>
            <p:cNvCxnSpPr>
              <a:cxnSpLocks/>
              <a:endCxn id="191" idx="1"/>
            </p:cNvCxnSpPr>
            <p:nvPr/>
          </p:nvCxnSpPr>
          <p:spPr>
            <a:xfrm>
              <a:off x="5779415" y="5409027"/>
              <a:ext cx="164408" cy="13757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00" name="Straight Arrow Connector 147 1 1 1">
              <a:extLst>
                <a:ext uri="{FF2B5EF4-FFF2-40B4-BE49-F238E27FC236}">
                  <a16:creationId xmlns:a16="http://schemas.microsoft.com/office/drawing/2014/main" id="{3D20017D-CC84-6C74-3932-A57B534FDBC0}"/>
                </a:ext>
              </a:extLst>
            </p:cNvPr>
            <p:cNvCxnSpPr>
              <a:cxnSpLocks/>
              <a:endCxn id="192" idx="3"/>
            </p:cNvCxnSpPr>
            <p:nvPr/>
          </p:nvCxnSpPr>
          <p:spPr>
            <a:xfrm flipV="1">
              <a:off x="5783577" y="5951359"/>
              <a:ext cx="160246" cy="94412"/>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01" name="Straight Arrow Connector 148 1 1 1">
              <a:extLst>
                <a:ext uri="{FF2B5EF4-FFF2-40B4-BE49-F238E27FC236}">
                  <a16:creationId xmlns:a16="http://schemas.microsoft.com/office/drawing/2014/main" id="{F31D7BC5-4199-4ECA-7B36-A836424DAF02}"/>
                </a:ext>
              </a:extLst>
            </p:cNvPr>
            <p:cNvCxnSpPr>
              <a:cxnSpLocks/>
            </p:cNvCxnSpPr>
            <p:nvPr/>
          </p:nvCxnSpPr>
          <p:spPr>
            <a:xfrm flipV="1">
              <a:off x="6058631" y="5591260"/>
              <a:ext cx="206428" cy="272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02" name="Straight Arrow Connector 149 1 1 1">
              <a:extLst>
                <a:ext uri="{FF2B5EF4-FFF2-40B4-BE49-F238E27FC236}">
                  <a16:creationId xmlns:a16="http://schemas.microsoft.com/office/drawing/2014/main" id="{289028FF-97EA-6AC9-28EF-F445838DC18E}"/>
                </a:ext>
              </a:extLst>
            </p:cNvPr>
            <p:cNvCxnSpPr>
              <a:cxnSpLocks/>
            </p:cNvCxnSpPr>
            <p:nvPr/>
          </p:nvCxnSpPr>
          <p:spPr>
            <a:xfrm flipV="1">
              <a:off x="6063551" y="5891593"/>
              <a:ext cx="206428" cy="272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grpSp>
      <p:pic>
        <p:nvPicPr>
          <p:cNvPr id="253" name="Image 2 1 2">
            <a:extLst>
              <a:ext uri="{FF2B5EF4-FFF2-40B4-BE49-F238E27FC236}">
                <a16:creationId xmlns:a16="http://schemas.microsoft.com/office/drawing/2014/main" id="{65A7F6BF-54DD-230A-ACE6-395EE0BEEF35}"/>
              </a:ext>
            </a:extLst>
          </p:cNvPr>
          <p:cNvPicPr>
            <a:picLocks noChangeAspect="1"/>
          </p:cNvPicPr>
          <p:nvPr/>
        </p:nvPicPr>
        <p:blipFill>
          <a:blip r:embed="rId7"/>
          <a:stretch>
            <a:fillRect/>
          </a:stretch>
        </p:blipFill>
        <p:spPr>
          <a:xfrm>
            <a:off x="949033" y="4872965"/>
            <a:ext cx="582086" cy="769011"/>
          </a:xfrm>
          <a:prstGeom prst="rect">
            <a:avLst/>
          </a:prstGeom>
        </p:spPr>
      </p:pic>
      <p:pic>
        <p:nvPicPr>
          <p:cNvPr id="254" name="Image 2 3 2">
            <a:extLst>
              <a:ext uri="{FF2B5EF4-FFF2-40B4-BE49-F238E27FC236}">
                <a16:creationId xmlns:a16="http://schemas.microsoft.com/office/drawing/2014/main" id="{2284076D-33E7-1A2C-4EFF-6E48E2855CFD}"/>
              </a:ext>
            </a:extLst>
          </p:cNvPr>
          <p:cNvPicPr>
            <a:picLocks noChangeAspect="1"/>
          </p:cNvPicPr>
          <p:nvPr/>
        </p:nvPicPr>
        <p:blipFill>
          <a:blip r:embed="rId7"/>
          <a:stretch>
            <a:fillRect/>
          </a:stretch>
        </p:blipFill>
        <p:spPr>
          <a:xfrm>
            <a:off x="2781646" y="4850008"/>
            <a:ext cx="582086" cy="769011"/>
          </a:xfrm>
          <a:prstGeom prst="rect">
            <a:avLst/>
          </a:prstGeom>
        </p:spPr>
      </p:pic>
      <p:pic>
        <p:nvPicPr>
          <p:cNvPr id="255" name="Image 2 4 2">
            <a:extLst>
              <a:ext uri="{FF2B5EF4-FFF2-40B4-BE49-F238E27FC236}">
                <a16:creationId xmlns:a16="http://schemas.microsoft.com/office/drawing/2014/main" id="{2B714223-DE62-BCE5-8D9A-FCEE5BA1C2C4}"/>
              </a:ext>
            </a:extLst>
          </p:cNvPr>
          <p:cNvPicPr>
            <a:picLocks noChangeAspect="1"/>
          </p:cNvPicPr>
          <p:nvPr/>
        </p:nvPicPr>
        <p:blipFill>
          <a:blip r:embed="rId7"/>
          <a:stretch>
            <a:fillRect/>
          </a:stretch>
        </p:blipFill>
        <p:spPr>
          <a:xfrm>
            <a:off x="4622899" y="4854089"/>
            <a:ext cx="582086" cy="769011"/>
          </a:xfrm>
          <a:prstGeom prst="rect">
            <a:avLst/>
          </a:prstGeom>
        </p:spPr>
      </p:pic>
      <p:cxnSp>
        <p:nvCxnSpPr>
          <p:cNvPr id="256" name="Straight Arrow Connector 120 1 2">
            <a:extLst>
              <a:ext uri="{FF2B5EF4-FFF2-40B4-BE49-F238E27FC236}">
                <a16:creationId xmlns:a16="http://schemas.microsoft.com/office/drawing/2014/main" id="{C971D931-604F-9059-317B-8CE6C8E73F8D}"/>
              </a:ext>
            </a:extLst>
          </p:cNvPr>
          <p:cNvCxnSpPr>
            <a:cxnSpLocks/>
            <a:stCxn id="255" idx="0"/>
          </p:cNvCxnSpPr>
          <p:nvPr/>
        </p:nvCxnSpPr>
        <p:spPr>
          <a:xfrm flipH="1" flipV="1">
            <a:off x="3802436" y="3845905"/>
            <a:ext cx="1111506" cy="1008184"/>
          </a:xfrm>
          <a:prstGeom prst="straightConnector1">
            <a:avLst/>
          </a:prstGeom>
          <a:ln>
            <a:solidFill>
              <a:srgbClr val="FF0000"/>
            </a:solidFill>
            <a:tailEnd type="triangle" w="lg" len="lg"/>
          </a:ln>
        </p:spPr>
        <p:style>
          <a:lnRef idx="2">
            <a:schemeClr val="accent1"/>
          </a:lnRef>
          <a:fillRef idx="0">
            <a:schemeClr val="accent1"/>
          </a:fillRef>
          <a:effectRef idx="1">
            <a:schemeClr val="accent1"/>
          </a:effectRef>
          <a:fontRef idx="minor">
            <a:schemeClr val="tx1"/>
          </a:fontRef>
        </p:style>
      </p:cxnSp>
      <p:cxnSp>
        <p:nvCxnSpPr>
          <p:cNvPr id="257" name="Straight Arrow Connector 120 2 2">
            <a:extLst>
              <a:ext uri="{FF2B5EF4-FFF2-40B4-BE49-F238E27FC236}">
                <a16:creationId xmlns:a16="http://schemas.microsoft.com/office/drawing/2014/main" id="{37A33C06-5C49-75AA-7559-35B87D46A413}"/>
              </a:ext>
            </a:extLst>
          </p:cNvPr>
          <p:cNvCxnSpPr>
            <a:cxnSpLocks/>
            <a:stCxn id="253" idx="0"/>
          </p:cNvCxnSpPr>
          <p:nvPr/>
        </p:nvCxnSpPr>
        <p:spPr>
          <a:xfrm flipV="1">
            <a:off x="1240076" y="3828958"/>
            <a:ext cx="1138702" cy="1044007"/>
          </a:xfrm>
          <a:prstGeom prst="straightConnector1">
            <a:avLst/>
          </a:prstGeom>
          <a:ln>
            <a:solidFill>
              <a:srgbClr val="FF0000"/>
            </a:solidFill>
            <a:tailEnd type="triangle" w="lg" len="lg"/>
          </a:ln>
        </p:spPr>
        <p:style>
          <a:lnRef idx="2">
            <a:schemeClr val="accent1"/>
          </a:lnRef>
          <a:fillRef idx="0">
            <a:schemeClr val="accent1"/>
          </a:fillRef>
          <a:effectRef idx="1">
            <a:schemeClr val="accent1"/>
          </a:effectRef>
          <a:fontRef idx="minor">
            <a:schemeClr val="tx1"/>
          </a:fontRef>
        </p:style>
      </p:cxnSp>
      <p:cxnSp>
        <p:nvCxnSpPr>
          <p:cNvPr id="258" name="Straight Arrow Connector 120 3 2">
            <a:extLst>
              <a:ext uri="{FF2B5EF4-FFF2-40B4-BE49-F238E27FC236}">
                <a16:creationId xmlns:a16="http://schemas.microsoft.com/office/drawing/2014/main" id="{D8569919-1EC9-7EF2-4B1F-4BEC5E83CB57}"/>
              </a:ext>
            </a:extLst>
          </p:cNvPr>
          <p:cNvCxnSpPr>
            <a:cxnSpLocks/>
            <a:stCxn id="254" idx="0"/>
          </p:cNvCxnSpPr>
          <p:nvPr/>
        </p:nvCxnSpPr>
        <p:spPr>
          <a:xfrm flipV="1">
            <a:off x="3072689" y="3828958"/>
            <a:ext cx="4320" cy="1021050"/>
          </a:xfrm>
          <a:prstGeom prst="straightConnector1">
            <a:avLst/>
          </a:prstGeom>
          <a:ln>
            <a:solidFill>
              <a:srgbClr val="FF0000"/>
            </a:solidFill>
            <a:tailEnd type="triangle" w="lg" len="lg"/>
          </a:ln>
        </p:spPr>
        <p:style>
          <a:lnRef idx="2">
            <a:schemeClr val="accent1"/>
          </a:lnRef>
          <a:fillRef idx="0">
            <a:schemeClr val="accent1"/>
          </a:fillRef>
          <a:effectRef idx="1">
            <a:schemeClr val="accent1"/>
          </a:effectRef>
          <a:fontRef idx="minor">
            <a:schemeClr val="tx1"/>
          </a:fontRef>
        </p:style>
      </p:cxnSp>
      <p:pic>
        <p:nvPicPr>
          <p:cNvPr id="259" name="Image 656392 2">
            <a:extLst>
              <a:ext uri="{FF2B5EF4-FFF2-40B4-BE49-F238E27FC236}">
                <a16:creationId xmlns:a16="http://schemas.microsoft.com/office/drawing/2014/main" id="{B37A2DE8-61A5-89E1-D24F-264D704BA78E}"/>
              </a:ext>
            </a:extLst>
          </p:cNvPr>
          <p:cNvPicPr>
            <a:picLocks noChangeAspect="1"/>
          </p:cNvPicPr>
          <p:nvPr/>
        </p:nvPicPr>
        <p:blipFill>
          <a:blip r:embed="rId8"/>
          <a:stretch>
            <a:fillRect/>
          </a:stretch>
        </p:blipFill>
        <p:spPr>
          <a:xfrm>
            <a:off x="2456000" y="2442457"/>
            <a:ext cx="1233377" cy="1160392"/>
          </a:xfrm>
          <a:prstGeom prst="rect">
            <a:avLst/>
          </a:prstGeom>
        </p:spPr>
      </p:pic>
      <p:grpSp>
        <p:nvGrpSpPr>
          <p:cNvPr id="260" name="Group 128">
            <a:extLst>
              <a:ext uri="{FF2B5EF4-FFF2-40B4-BE49-F238E27FC236}">
                <a16:creationId xmlns:a16="http://schemas.microsoft.com/office/drawing/2014/main" id="{A5B8EEF2-090A-D2EA-D4AA-C279A365FEF9}"/>
              </a:ext>
            </a:extLst>
          </p:cNvPr>
          <p:cNvGrpSpPr/>
          <p:nvPr/>
        </p:nvGrpSpPr>
        <p:grpSpPr>
          <a:xfrm>
            <a:off x="863423" y="3872570"/>
            <a:ext cx="800128" cy="677656"/>
            <a:chOff x="5342775" y="5321896"/>
            <a:chExt cx="927204" cy="785281"/>
          </a:xfrm>
        </p:grpSpPr>
        <p:sp>
          <p:nvSpPr>
            <p:cNvPr id="261" name="Oval 129 1 1 2">
              <a:extLst>
                <a:ext uri="{FF2B5EF4-FFF2-40B4-BE49-F238E27FC236}">
                  <a16:creationId xmlns:a16="http://schemas.microsoft.com/office/drawing/2014/main" id="{07480745-F1E2-F78F-21F5-66C1D7EAB1B7}"/>
                </a:ext>
              </a:extLst>
            </p:cNvPr>
            <p:cNvSpPr/>
            <p:nvPr/>
          </p:nvSpPr>
          <p:spPr>
            <a:xfrm>
              <a:off x="5342775" y="552680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62" name="Oval 130 1 1 2">
              <a:extLst>
                <a:ext uri="{FF2B5EF4-FFF2-40B4-BE49-F238E27FC236}">
                  <a16:creationId xmlns:a16="http://schemas.microsoft.com/office/drawing/2014/main" id="{8B51290D-396A-C693-C0E7-D8E6A1EF6D14}"/>
                </a:ext>
              </a:extLst>
            </p:cNvPr>
            <p:cNvSpPr/>
            <p:nvPr/>
          </p:nvSpPr>
          <p:spPr>
            <a:xfrm>
              <a:off x="5342775" y="581394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63" name="Oval 131 1 1 2">
              <a:extLst>
                <a:ext uri="{FF2B5EF4-FFF2-40B4-BE49-F238E27FC236}">
                  <a16:creationId xmlns:a16="http://schemas.microsoft.com/office/drawing/2014/main" id="{A3165682-DD84-6404-9FC7-79E6FEF3D9A6}"/>
                </a:ext>
              </a:extLst>
            </p:cNvPr>
            <p:cNvSpPr/>
            <p:nvPr/>
          </p:nvSpPr>
          <p:spPr>
            <a:xfrm>
              <a:off x="5633755" y="5321896"/>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64" name="Oval 132 1 1 2">
              <a:extLst>
                <a:ext uri="{FF2B5EF4-FFF2-40B4-BE49-F238E27FC236}">
                  <a16:creationId xmlns:a16="http://schemas.microsoft.com/office/drawing/2014/main" id="{CA9C5EF3-171E-6DE6-9737-16C41398DA01}"/>
                </a:ext>
              </a:extLst>
            </p:cNvPr>
            <p:cNvSpPr/>
            <p:nvPr/>
          </p:nvSpPr>
          <p:spPr>
            <a:xfrm>
              <a:off x="5637725" y="5644471"/>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65" name="Oval 133 1 1 2">
              <a:extLst>
                <a:ext uri="{FF2B5EF4-FFF2-40B4-BE49-F238E27FC236}">
                  <a16:creationId xmlns:a16="http://schemas.microsoft.com/office/drawing/2014/main" id="{8800D1E2-FEB0-4E95-3639-30EA5EC20139}"/>
                </a:ext>
              </a:extLst>
            </p:cNvPr>
            <p:cNvSpPr/>
            <p:nvPr/>
          </p:nvSpPr>
          <p:spPr>
            <a:xfrm>
              <a:off x="5644210" y="5971972"/>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66" name="Straight Arrow Connector 134 1 1 2">
              <a:extLst>
                <a:ext uri="{FF2B5EF4-FFF2-40B4-BE49-F238E27FC236}">
                  <a16:creationId xmlns:a16="http://schemas.microsoft.com/office/drawing/2014/main" id="{F0697493-CB3A-4B2D-A2D6-D4F61EDFCC4E}"/>
                </a:ext>
              </a:extLst>
            </p:cNvPr>
            <p:cNvCxnSpPr>
              <a:cxnSpLocks/>
              <a:stCxn id="261" idx="6"/>
              <a:endCxn id="263" idx="3"/>
            </p:cNvCxnSpPr>
            <p:nvPr/>
          </p:nvCxnSpPr>
          <p:spPr>
            <a:xfrm flipV="1">
              <a:off x="5477980" y="5437301"/>
              <a:ext cx="175575" cy="157106"/>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67" name="Straight Arrow Connector 135 1 1 2">
              <a:extLst>
                <a:ext uri="{FF2B5EF4-FFF2-40B4-BE49-F238E27FC236}">
                  <a16:creationId xmlns:a16="http://schemas.microsoft.com/office/drawing/2014/main" id="{4A98FCFF-DFD6-78F7-19C2-30DF1AF5AE71}"/>
                </a:ext>
              </a:extLst>
            </p:cNvPr>
            <p:cNvCxnSpPr>
              <a:cxnSpLocks/>
              <a:stCxn id="261" idx="5"/>
              <a:endCxn id="264" idx="2"/>
            </p:cNvCxnSpPr>
            <p:nvPr/>
          </p:nvCxnSpPr>
          <p:spPr>
            <a:xfrm>
              <a:off x="5458180" y="5642209"/>
              <a:ext cx="179545" cy="69865"/>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68" name="Straight Arrow Connector 136 1 1 2">
              <a:extLst>
                <a:ext uri="{FF2B5EF4-FFF2-40B4-BE49-F238E27FC236}">
                  <a16:creationId xmlns:a16="http://schemas.microsoft.com/office/drawing/2014/main" id="{57C44540-88C4-969D-1016-AE7F56B32D1E}"/>
                </a:ext>
              </a:extLst>
            </p:cNvPr>
            <p:cNvCxnSpPr>
              <a:cxnSpLocks/>
              <a:endCxn id="264" idx="3"/>
            </p:cNvCxnSpPr>
            <p:nvPr/>
          </p:nvCxnSpPr>
          <p:spPr>
            <a:xfrm flipV="1">
              <a:off x="5473721" y="5759876"/>
              <a:ext cx="183804" cy="118302"/>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69" name="Straight Arrow Connector 137 1 1 2">
              <a:extLst>
                <a:ext uri="{FF2B5EF4-FFF2-40B4-BE49-F238E27FC236}">
                  <a16:creationId xmlns:a16="http://schemas.microsoft.com/office/drawing/2014/main" id="{7E7A5871-273A-E644-50A9-B2CAF6942EDC}"/>
                </a:ext>
              </a:extLst>
            </p:cNvPr>
            <p:cNvCxnSpPr>
              <a:cxnSpLocks/>
              <a:endCxn id="265" idx="2"/>
            </p:cNvCxnSpPr>
            <p:nvPr/>
          </p:nvCxnSpPr>
          <p:spPr>
            <a:xfrm>
              <a:off x="5474010" y="5918097"/>
              <a:ext cx="170200" cy="12147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sp>
          <p:nvSpPr>
            <p:cNvPr id="270" name="Oval 138 1 1 2">
              <a:extLst>
                <a:ext uri="{FF2B5EF4-FFF2-40B4-BE49-F238E27FC236}">
                  <a16:creationId xmlns:a16="http://schemas.microsoft.com/office/drawing/2014/main" id="{AE2AD424-5CD3-A78D-ACB6-07D50F0C289A}"/>
                </a:ext>
              </a:extLst>
            </p:cNvPr>
            <p:cNvSpPr/>
            <p:nvPr/>
          </p:nvSpPr>
          <p:spPr>
            <a:xfrm>
              <a:off x="5924023" y="552680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71" name="Oval 139 1 1 2">
              <a:extLst>
                <a:ext uri="{FF2B5EF4-FFF2-40B4-BE49-F238E27FC236}">
                  <a16:creationId xmlns:a16="http://schemas.microsoft.com/office/drawing/2014/main" id="{7450CDA2-FF05-BB00-83C2-AF1AA1244872}"/>
                </a:ext>
              </a:extLst>
            </p:cNvPr>
            <p:cNvSpPr/>
            <p:nvPr/>
          </p:nvSpPr>
          <p:spPr>
            <a:xfrm>
              <a:off x="5924023" y="583595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72" name="Straight Arrow Connector 140 1 1 2">
              <a:extLst>
                <a:ext uri="{FF2B5EF4-FFF2-40B4-BE49-F238E27FC236}">
                  <a16:creationId xmlns:a16="http://schemas.microsoft.com/office/drawing/2014/main" id="{C1BF7506-3FC1-0896-CE63-570B90FCF212}"/>
                </a:ext>
              </a:extLst>
            </p:cNvPr>
            <p:cNvCxnSpPr>
              <a:cxnSpLocks/>
              <a:stCxn id="261" idx="4"/>
              <a:endCxn id="265" idx="1"/>
            </p:cNvCxnSpPr>
            <p:nvPr/>
          </p:nvCxnSpPr>
          <p:spPr>
            <a:xfrm>
              <a:off x="5410378" y="5662009"/>
              <a:ext cx="253632" cy="329763"/>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73" name="Straight Arrow Connector 141 1 1 2">
              <a:extLst>
                <a:ext uri="{FF2B5EF4-FFF2-40B4-BE49-F238E27FC236}">
                  <a16:creationId xmlns:a16="http://schemas.microsoft.com/office/drawing/2014/main" id="{A23A80C2-3DCE-7B94-2630-11C60F5377EE}"/>
                </a:ext>
              </a:extLst>
            </p:cNvPr>
            <p:cNvCxnSpPr>
              <a:cxnSpLocks/>
            </p:cNvCxnSpPr>
            <p:nvPr/>
          </p:nvCxnSpPr>
          <p:spPr>
            <a:xfrm flipV="1">
              <a:off x="5431894" y="5464953"/>
              <a:ext cx="269463" cy="36888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74" name="Straight Arrow Connector 142 1 1 2">
              <a:extLst>
                <a:ext uri="{FF2B5EF4-FFF2-40B4-BE49-F238E27FC236}">
                  <a16:creationId xmlns:a16="http://schemas.microsoft.com/office/drawing/2014/main" id="{239DEBA9-BBE9-150B-A3DB-7589742EEB1D}"/>
                </a:ext>
              </a:extLst>
            </p:cNvPr>
            <p:cNvCxnSpPr>
              <a:cxnSpLocks/>
            </p:cNvCxnSpPr>
            <p:nvPr/>
          </p:nvCxnSpPr>
          <p:spPr>
            <a:xfrm flipV="1">
              <a:off x="5732144" y="5640515"/>
              <a:ext cx="269463" cy="36888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75" name="Straight Arrow Connector 143 1 1 2">
              <a:extLst>
                <a:ext uri="{FF2B5EF4-FFF2-40B4-BE49-F238E27FC236}">
                  <a16:creationId xmlns:a16="http://schemas.microsoft.com/office/drawing/2014/main" id="{2EE1252D-8076-1CF3-4B41-22DD29C8F18F}"/>
                </a:ext>
              </a:extLst>
            </p:cNvPr>
            <p:cNvCxnSpPr>
              <a:cxnSpLocks/>
              <a:endCxn id="271" idx="0"/>
            </p:cNvCxnSpPr>
            <p:nvPr/>
          </p:nvCxnSpPr>
          <p:spPr>
            <a:xfrm>
              <a:off x="5741489" y="5457101"/>
              <a:ext cx="250137" cy="378853"/>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76" name="Straight Arrow Connector 144 1 1 2">
              <a:extLst>
                <a:ext uri="{FF2B5EF4-FFF2-40B4-BE49-F238E27FC236}">
                  <a16:creationId xmlns:a16="http://schemas.microsoft.com/office/drawing/2014/main" id="{2CAD72A3-789A-A233-48C9-F81453C73563}"/>
                </a:ext>
              </a:extLst>
            </p:cNvPr>
            <p:cNvCxnSpPr>
              <a:cxnSpLocks/>
              <a:endCxn id="270" idx="2"/>
            </p:cNvCxnSpPr>
            <p:nvPr/>
          </p:nvCxnSpPr>
          <p:spPr>
            <a:xfrm flipV="1">
              <a:off x="5755833" y="5594407"/>
              <a:ext cx="168190" cy="8620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77" name="Straight Arrow Connector 145 1 1 2">
              <a:extLst>
                <a:ext uri="{FF2B5EF4-FFF2-40B4-BE49-F238E27FC236}">
                  <a16:creationId xmlns:a16="http://schemas.microsoft.com/office/drawing/2014/main" id="{4537C68C-71C7-20AD-9500-727797F565DF}"/>
                </a:ext>
              </a:extLst>
            </p:cNvPr>
            <p:cNvCxnSpPr>
              <a:cxnSpLocks/>
              <a:endCxn id="271" idx="2"/>
            </p:cNvCxnSpPr>
            <p:nvPr/>
          </p:nvCxnSpPr>
          <p:spPr>
            <a:xfrm>
              <a:off x="5771965" y="5759422"/>
              <a:ext cx="152058" cy="144135"/>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78" name="Straight Arrow Connector 146 1 1 2">
              <a:extLst>
                <a:ext uri="{FF2B5EF4-FFF2-40B4-BE49-F238E27FC236}">
                  <a16:creationId xmlns:a16="http://schemas.microsoft.com/office/drawing/2014/main" id="{68067C5E-B210-7D80-7D2D-12F998A49BB1}"/>
                </a:ext>
              </a:extLst>
            </p:cNvPr>
            <p:cNvCxnSpPr>
              <a:cxnSpLocks/>
              <a:endCxn id="270" idx="1"/>
            </p:cNvCxnSpPr>
            <p:nvPr/>
          </p:nvCxnSpPr>
          <p:spPr>
            <a:xfrm>
              <a:off x="5779415" y="5409027"/>
              <a:ext cx="164408" cy="13757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79" name="Straight Arrow Connector 147 1 1 2">
              <a:extLst>
                <a:ext uri="{FF2B5EF4-FFF2-40B4-BE49-F238E27FC236}">
                  <a16:creationId xmlns:a16="http://schemas.microsoft.com/office/drawing/2014/main" id="{A41D2BCF-A9D6-2C32-5144-35C8833B23A5}"/>
                </a:ext>
              </a:extLst>
            </p:cNvPr>
            <p:cNvCxnSpPr>
              <a:cxnSpLocks/>
              <a:endCxn id="271" idx="3"/>
            </p:cNvCxnSpPr>
            <p:nvPr/>
          </p:nvCxnSpPr>
          <p:spPr>
            <a:xfrm flipV="1">
              <a:off x="5783577" y="5951359"/>
              <a:ext cx="160246" cy="94412"/>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80" name="Straight Arrow Connector 148 1 1 2">
              <a:extLst>
                <a:ext uri="{FF2B5EF4-FFF2-40B4-BE49-F238E27FC236}">
                  <a16:creationId xmlns:a16="http://schemas.microsoft.com/office/drawing/2014/main" id="{3F909FA3-35FF-AF71-1204-62AC980380A0}"/>
                </a:ext>
              </a:extLst>
            </p:cNvPr>
            <p:cNvCxnSpPr>
              <a:cxnSpLocks/>
            </p:cNvCxnSpPr>
            <p:nvPr/>
          </p:nvCxnSpPr>
          <p:spPr>
            <a:xfrm flipV="1">
              <a:off x="6058631" y="5591260"/>
              <a:ext cx="206428" cy="272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81" name="Straight Arrow Connector 149 1 1 2">
              <a:extLst>
                <a:ext uri="{FF2B5EF4-FFF2-40B4-BE49-F238E27FC236}">
                  <a16:creationId xmlns:a16="http://schemas.microsoft.com/office/drawing/2014/main" id="{D5F17E61-CE58-C48B-C2AB-157ED5B8CF71}"/>
                </a:ext>
              </a:extLst>
            </p:cNvPr>
            <p:cNvCxnSpPr>
              <a:cxnSpLocks/>
            </p:cNvCxnSpPr>
            <p:nvPr/>
          </p:nvCxnSpPr>
          <p:spPr>
            <a:xfrm flipV="1">
              <a:off x="6063551" y="5891593"/>
              <a:ext cx="206428" cy="272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grpSp>
      <p:grpSp>
        <p:nvGrpSpPr>
          <p:cNvPr id="282" name="Group 128">
            <a:extLst>
              <a:ext uri="{FF2B5EF4-FFF2-40B4-BE49-F238E27FC236}">
                <a16:creationId xmlns:a16="http://schemas.microsoft.com/office/drawing/2014/main" id="{0A573BBE-4DB4-A935-96FB-62FA3A3C582D}"/>
              </a:ext>
            </a:extLst>
          </p:cNvPr>
          <p:cNvGrpSpPr/>
          <p:nvPr/>
        </p:nvGrpSpPr>
        <p:grpSpPr>
          <a:xfrm>
            <a:off x="4692680" y="3863992"/>
            <a:ext cx="800128" cy="677656"/>
            <a:chOff x="5342775" y="5321896"/>
            <a:chExt cx="927204" cy="785281"/>
          </a:xfrm>
        </p:grpSpPr>
        <p:sp>
          <p:nvSpPr>
            <p:cNvPr id="283" name="Oval 129 2 2">
              <a:extLst>
                <a:ext uri="{FF2B5EF4-FFF2-40B4-BE49-F238E27FC236}">
                  <a16:creationId xmlns:a16="http://schemas.microsoft.com/office/drawing/2014/main" id="{0E224969-4656-8A1A-1A97-3D0AD69793A7}"/>
                </a:ext>
              </a:extLst>
            </p:cNvPr>
            <p:cNvSpPr/>
            <p:nvPr/>
          </p:nvSpPr>
          <p:spPr>
            <a:xfrm>
              <a:off x="5342775" y="552680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84" name="Oval 130 2 2">
              <a:extLst>
                <a:ext uri="{FF2B5EF4-FFF2-40B4-BE49-F238E27FC236}">
                  <a16:creationId xmlns:a16="http://schemas.microsoft.com/office/drawing/2014/main" id="{09826AE2-B363-3AB9-E31A-27A81D58E7A4}"/>
                </a:ext>
              </a:extLst>
            </p:cNvPr>
            <p:cNvSpPr/>
            <p:nvPr/>
          </p:nvSpPr>
          <p:spPr>
            <a:xfrm>
              <a:off x="5342775" y="581394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85" name="Oval 131 2 2">
              <a:extLst>
                <a:ext uri="{FF2B5EF4-FFF2-40B4-BE49-F238E27FC236}">
                  <a16:creationId xmlns:a16="http://schemas.microsoft.com/office/drawing/2014/main" id="{8EBD7152-BE86-511A-DA0F-40E6E2B768E9}"/>
                </a:ext>
              </a:extLst>
            </p:cNvPr>
            <p:cNvSpPr/>
            <p:nvPr/>
          </p:nvSpPr>
          <p:spPr>
            <a:xfrm>
              <a:off x="5633755" y="5321896"/>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86" name="Oval 132 2 2">
              <a:extLst>
                <a:ext uri="{FF2B5EF4-FFF2-40B4-BE49-F238E27FC236}">
                  <a16:creationId xmlns:a16="http://schemas.microsoft.com/office/drawing/2014/main" id="{B9DC5ECB-C16B-A318-5E12-AEF7463ADBA7}"/>
                </a:ext>
              </a:extLst>
            </p:cNvPr>
            <p:cNvSpPr/>
            <p:nvPr/>
          </p:nvSpPr>
          <p:spPr>
            <a:xfrm>
              <a:off x="5637725" y="5644471"/>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87" name="Oval 133 2 2">
              <a:extLst>
                <a:ext uri="{FF2B5EF4-FFF2-40B4-BE49-F238E27FC236}">
                  <a16:creationId xmlns:a16="http://schemas.microsoft.com/office/drawing/2014/main" id="{D74C4E75-DC20-D48D-F43D-1DEE0CA4912F}"/>
                </a:ext>
              </a:extLst>
            </p:cNvPr>
            <p:cNvSpPr/>
            <p:nvPr/>
          </p:nvSpPr>
          <p:spPr>
            <a:xfrm>
              <a:off x="5644210" y="5971972"/>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88" name="Straight Arrow Connector 134 2 2">
              <a:extLst>
                <a:ext uri="{FF2B5EF4-FFF2-40B4-BE49-F238E27FC236}">
                  <a16:creationId xmlns:a16="http://schemas.microsoft.com/office/drawing/2014/main" id="{C12F293E-53DB-3336-C03F-7DC76DEAFF3C}"/>
                </a:ext>
              </a:extLst>
            </p:cNvPr>
            <p:cNvCxnSpPr>
              <a:cxnSpLocks/>
              <a:stCxn id="283" idx="6"/>
              <a:endCxn id="285" idx="3"/>
            </p:cNvCxnSpPr>
            <p:nvPr/>
          </p:nvCxnSpPr>
          <p:spPr>
            <a:xfrm flipV="1">
              <a:off x="5477980" y="5437301"/>
              <a:ext cx="175575" cy="157106"/>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89" name="Straight Arrow Connector 135 2 2">
              <a:extLst>
                <a:ext uri="{FF2B5EF4-FFF2-40B4-BE49-F238E27FC236}">
                  <a16:creationId xmlns:a16="http://schemas.microsoft.com/office/drawing/2014/main" id="{6ED23FE8-7FC0-C68A-B6C9-9EC1F35A8B08}"/>
                </a:ext>
              </a:extLst>
            </p:cNvPr>
            <p:cNvCxnSpPr>
              <a:cxnSpLocks/>
              <a:stCxn id="283" idx="5"/>
              <a:endCxn id="286" idx="2"/>
            </p:cNvCxnSpPr>
            <p:nvPr/>
          </p:nvCxnSpPr>
          <p:spPr>
            <a:xfrm>
              <a:off x="5458180" y="5642209"/>
              <a:ext cx="179545" cy="69865"/>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90" name="Straight Arrow Connector 136 2 2">
              <a:extLst>
                <a:ext uri="{FF2B5EF4-FFF2-40B4-BE49-F238E27FC236}">
                  <a16:creationId xmlns:a16="http://schemas.microsoft.com/office/drawing/2014/main" id="{D70B413F-311C-56FC-98C8-865829EBDA65}"/>
                </a:ext>
              </a:extLst>
            </p:cNvPr>
            <p:cNvCxnSpPr>
              <a:cxnSpLocks/>
              <a:endCxn id="286" idx="3"/>
            </p:cNvCxnSpPr>
            <p:nvPr/>
          </p:nvCxnSpPr>
          <p:spPr>
            <a:xfrm flipV="1">
              <a:off x="5473721" y="5759876"/>
              <a:ext cx="183804" cy="118302"/>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91" name="Straight Arrow Connector 137 2 2">
              <a:extLst>
                <a:ext uri="{FF2B5EF4-FFF2-40B4-BE49-F238E27FC236}">
                  <a16:creationId xmlns:a16="http://schemas.microsoft.com/office/drawing/2014/main" id="{ABA24BD7-D582-5CA4-15CA-A24AF0DEABA6}"/>
                </a:ext>
              </a:extLst>
            </p:cNvPr>
            <p:cNvCxnSpPr>
              <a:cxnSpLocks/>
              <a:endCxn id="287" idx="2"/>
            </p:cNvCxnSpPr>
            <p:nvPr/>
          </p:nvCxnSpPr>
          <p:spPr>
            <a:xfrm>
              <a:off x="5474010" y="5918097"/>
              <a:ext cx="170200" cy="12147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sp>
          <p:nvSpPr>
            <p:cNvPr id="292" name="Oval 138 2 2">
              <a:extLst>
                <a:ext uri="{FF2B5EF4-FFF2-40B4-BE49-F238E27FC236}">
                  <a16:creationId xmlns:a16="http://schemas.microsoft.com/office/drawing/2014/main" id="{68A20EB0-7AC5-EAD9-F653-78E90CC898E5}"/>
                </a:ext>
              </a:extLst>
            </p:cNvPr>
            <p:cNvSpPr/>
            <p:nvPr/>
          </p:nvSpPr>
          <p:spPr>
            <a:xfrm>
              <a:off x="5924023" y="552680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93" name="Oval 139 2 2">
              <a:extLst>
                <a:ext uri="{FF2B5EF4-FFF2-40B4-BE49-F238E27FC236}">
                  <a16:creationId xmlns:a16="http://schemas.microsoft.com/office/drawing/2014/main" id="{609F4224-FF48-B9AB-37B8-C4BFA59095A3}"/>
                </a:ext>
              </a:extLst>
            </p:cNvPr>
            <p:cNvSpPr/>
            <p:nvPr/>
          </p:nvSpPr>
          <p:spPr>
            <a:xfrm>
              <a:off x="5924023" y="583595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94" name="Straight Arrow Connector 140 2 2">
              <a:extLst>
                <a:ext uri="{FF2B5EF4-FFF2-40B4-BE49-F238E27FC236}">
                  <a16:creationId xmlns:a16="http://schemas.microsoft.com/office/drawing/2014/main" id="{7634B792-FC1A-79ED-D63A-BEE2FCC557E0}"/>
                </a:ext>
              </a:extLst>
            </p:cNvPr>
            <p:cNvCxnSpPr>
              <a:cxnSpLocks/>
              <a:stCxn id="283" idx="4"/>
              <a:endCxn id="287" idx="1"/>
            </p:cNvCxnSpPr>
            <p:nvPr/>
          </p:nvCxnSpPr>
          <p:spPr>
            <a:xfrm>
              <a:off x="5410378" y="5662009"/>
              <a:ext cx="253632" cy="329763"/>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95" name="Straight Arrow Connector 141 2 2">
              <a:extLst>
                <a:ext uri="{FF2B5EF4-FFF2-40B4-BE49-F238E27FC236}">
                  <a16:creationId xmlns:a16="http://schemas.microsoft.com/office/drawing/2014/main" id="{2D6922D2-CE91-D9D1-0192-02919DDECBAB}"/>
                </a:ext>
              </a:extLst>
            </p:cNvPr>
            <p:cNvCxnSpPr>
              <a:cxnSpLocks/>
            </p:cNvCxnSpPr>
            <p:nvPr/>
          </p:nvCxnSpPr>
          <p:spPr>
            <a:xfrm flipV="1">
              <a:off x="5431894" y="5464953"/>
              <a:ext cx="269463" cy="36888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96" name="Straight Arrow Connector 142 2 2">
              <a:extLst>
                <a:ext uri="{FF2B5EF4-FFF2-40B4-BE49-F238E27FC236}">
                  <a16:creationId xmlns:a16="http://schemas.microsoft.com/office/drawing/2014/main" id="{0899C8A5-F97D-8E30-7F53-4C93D277397B}"/>
                </a:ext>
              </a:extLst>
            </p:cNvPr>
            <p:cNvCxnSpPr>
              <a:cxnSpLocks/>
            </p:cNvCxnSpPr>
            <p:nvPr/>
          </p:nvCxnSpPr>
          <p:spPr>
            <a:xfrm flipV="1">
              <a:off x="5732144" y="5640515"/>
              <a:ext cx="269463" cy="36888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97" name="Straight Arrow Connector 143 2 2">
              <a:extLst>
                <a:ext uri="{FF2B5EF4-FFF2-40B4-BE49-F238E27FC236}">
                  <a16:creationId xmlns:a16="http://schemas.microsoft.com/office/drawing/2014/main" id="{7A04CA51-7DDA-6DA4-2032-459592495985}"/>
                </a:ext>
              </a:extLst>
            </p:cNvPr>
            <p:cNvCxnSpPr>
              <a:cxnSpLocks/>
              <a:endCxn id="293" idx="0"/>
            </p:cNvCxnSpPr>
            <p:nvPr/>
          </p:nvCxnSpPr>
          <p:spPr>
            <a:xfrm>
              <a:off x="5741489" y="5457101"/>
              <a:ext cx="250137" cy="378853"/>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98" name="Straight Arrow Connector 144 2 2">
              <a:extLst>
                <a:ext uri="{FF2B5EF4-FFF2-40B4-BE49-F238E27FC236}">
                  <a16:creationId xmlns:a16="http://schemas.microsoft.com/office/drawing/2014/main" id="{0AACA9BC-07E0-9CC5-78A8-3E67C6030034}"/>
                </a:ext>
              </a:extLst>
            </p:cNvPr>
            <p:cNvCxnSpPr>
              <a:cxnSpLocks/>
              <a:endCxn id="292" idx="2"/>
            </p:cNvCxnSpPr>
            <p:nvPr/>
          </p:nvCxnSpPr>
          <p:spPr>
            <a:xfrm flipV="1">
              <a:off x="5755833" y="5594407"/>
              <a:ext cx="168190" cy="8620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99" name="Straight Arrow Connector 145 2 2">
              <a:extLst>
                <a:ext uri="{FF2B5EF4-FFF2-40B4-BE49-F238E27FC236}">
                  <a16:creationId xmlns:a16="http://schemas.microsoft.com/office/drawing/2014/main" id="{05C99A7D-8FA5-A030-90A1-EB75BDA1B63F}"/>
                </a:ext>
              </a:extLst>
            </p:cNvPr>
            <p:cNvCxnSpPr>
              <a:cxnSpLocks/>
              <a:endCxn id="293" idx="2"/>
            </p:cNvCxnSpPr>
            <p:nvPr/>
          </p:nvCxnSpPr>
          <p:spPr>
            <a:xfrm>
              <a:off x="5771965" y="5759422"/>
              <a:ext cx="152058" cy="144135"/>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00" name="Straight Arrow Connector 146 2 2">
              <a:extLst>
                <a:ext uri="{FF2B5EF4-FFF2-40B4-BE49-F238E27FC236}">
                  <a16:creationId xmlns:a16="http://schemas.microsoft.com/office/drawing/2014/main" id="{E719E14C-81F6-44D3-B7A9-2695B6AD7C6B}"/>
                </a:ext>
              </a:extLst>
            </p:cNvPr>
            <p:cNvCxnSpPr>
              <a:cxnSpLocks/>
              <a:endCxn id="292" idx="1"/>
            </p:cNvCxnSpPr>
            <p:nvPr/>
          </p:nvCxnSpPr>
          <p:spPr>
            <a:xfrm>
              <a:off x="5779415" y="5409027"/>
              <a:ext cx="164408" cy="13757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01" name="Straight Arrow Connector 147 2 2">
              <a:extLst>
                <a:ext uri="{FF2B5EF4-FFF2-40B4-BE49-F238E27FC236}">
                  <a16:creationId xmlns:a16="http://schemas.microsoft.com/office/drawing/2014/main" id="{1A007F1E-B490-28DE-1C7D-AC9ED036D9E0}"/>
                </a:ext>
              </a:extLst>
            </p:cNvPr>
            <p:cNvCxnSpPr>
              <a:cxnSpLocks/>
              <a:endCxn id="293" idx="3"/>
            </p:cNvCxnSpPr>
            <p:nvPr/>
          </p:nvCxnSpPr>
          <p:spPr>
            <a:xfrm flipV="1">
              <a:off x="5783577" y="5951359"/>
              <a:ext cx="160246" cy="94412"/>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02" name="Straight Arrow Connector 148 2 2">
              <a:extLst>
                <a:ext uri="{FF2B5EF4-FFF2-40B4-BE49-F238E27FC236}">
                  <a16:creationId xmlns:a16="http://schemas.microsoft.com/office/drawing/2014/main" id="{84204B06-9514-2E3A-021F-266F67887B04}"/>
                </a:ext>
              </a:extLst>
            </p:cNvPr>
            <p:cNvCxnSpPr>
              <a:cxnSpLocks/>
            </p:cNvCxnSpPr>
            <p:nvPr/>
          </p:nvCxnSpPr>
          <p:spPr>
            <a:xfrm flipV="1">
              <a:off x="6058631" y="5591260"/>
              <a:ext cx="206428" cy="272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03" name="Straight Arrow Connector 149 2 2">
              <a:extLst>
                <a:ext uri="{FF2B5EF4-FFF2-40B4-BE49-F238E27FC236}">
                  <a16:creationId xmlns:a16="http://schemas.microsoft.com/office/drawing/2014/main" id="{EAF9EEB2-7C61-8AB9-BDB7-4B6AE1B839CE}"/>
                </a:ext>
              </a:extLst>
            </p:cNvPr>
            <p:cNvCxnSpPr>
              <a:cxnSpLocks/>
            </p:cNvCxnSpPr>
            <p:nvPr/>
          </p:nvCxnSpPr>
          <p:spPr>
            <a:xfrm flipV="1">
              <a:off x="6063551" y="5891593"/>
              <a:ext cx="206428" cy="272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grpSp>
      <p:grpSp>
        <p:nvGrpSpPr>
          <p:cNvPr id="304" name="Group 128">
            <a:extLst>
              <a:ext uri="{FF2B5EF4-FFF2-40B4-BE49-F238E27FC236}">
                <a16:creationId xmlns:a16="http://schemas.microsoft.com/office/drawing/2014/main" id="{CCF33A6F-D1D2-DE64-41D1-51797AEEA432}"/>
              </a:ext>
            </a:extLst>
          </p:cNvPr>
          <p:cNvGrpSpPr/>
          <p:nvPr/>
        </p:nvGrpSpPr>
        <p:grpSpPr>
          <a:xfrm>
            <a:off x="3169366" y="4171034"/>
            <a:ext cx="800128" cy="677656"/>
            <a:chOff x="5342775" y="5321896"/>
            <a:chExt cx="927204" cy="785281"/>
          </a:xfrm>
        </p:grpSpPr>
        <p:sp>
          <p:nvSpPr>
            <p:cNvPr id="305" name="Oval 129 1 2 2">
              <a:extLst>
                <a:ext uri="{FF2B5EF4-FFF2-40B4-BE49-F238E27FC236}">
                  <a16:creationId xmlns:a16="http://schemas.microsoft.com/office/drawing/2014/main" id="{20964890-34FA-78E8-7625-B8E9C15BEB4E}"/>
                </a:ext>
              </a:extLst>
            </p:cNvPr>
            <p:cNvSpPr/>
            <p:nvPr/>
          </p:nvSpPr>
          <p:spPr>
            <a:xfrm>
              <a:off x="5342775" y="552680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306" name="Oval 130 1 2 2">
              <a:extLst>
                <a:ext uri="{FF2B5EF4-FFF2-40B4-BE49-F238E27FC236}">
                  <a16:creationId xmlns:a16="http://schemas.microsoft.com/office/drawing/2014/main" id="{6FBB60CC-EB8C-9EAB-453A-C5CDCAA80431}"/>
                </a:ext>
              </a:extLst>
            </p:cNvPr>
            <p:cNvSpPr/>
            <p:nvPr/>
          </p:nvSpPr>
          <p:spPr>
            <a:xfrm>
              <a:off x="5342775" y="581394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307" name="Oval 131 1 2 2">
              <a:extLst>
                <a:ext uri="{FF2B5EF4-FFF2-40B4-BE49-F238E27FC236}">
                  <a16:creationId xmlns:a16="http://schemas.microsoft.com/office/drawing/2014/main" id="{32A158CD-3A8E-3D44-585D-787541E9106A}"/>
                </a:ext>
              </a:extLst>
            </p:cNvPr>
            <p:cNvSpPr/>
            <p:nvPr/>
          </p:nvSpPr>
          <p:spPr>
            <a:xfrm>
              <a:off x="5633755" y="5321896"/>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308" name="Oval 132 1 2 2">
              <a:extLst>
                <a:ext uri="{FF2B5EF4-FFF2-40B4-BE49-F238E27FC236}">
                  <a16:creationId xmlns:a16="http://schemas.microsoft.com/office/drawing/2014/main" id="{B97BAE88-3647-CC1F-A596-91CB78934284}"/>
                </a:ext>
              </a:extLst>
            </p:cNvPr>
            <p:cNvSpPr/>
            <p:nvPr/>
          </p:nvSpPr>
          <p:spPr>
            <a:xfrm>
              <a:off x="5637725" y="5644471"/>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309" name="Oval 133 1 2 2">
              <a:extLst>
                <a:ext uri="{FF2B5EF4-FFF2-40B4-BE49-F238E27FC236}">
                  <a16:creationId xmlns:a16="http://schemas.microsoft.com/office/drawing/2014/main" id="{26319729-B391-7F56-8951-0B34013D6AE2}"/>
                </a:ext>
              </a:extLst>
            </p:cNvPr>
            <p:cNvSpPr/>
            <p:nvPr/>
          </p:nvSpPr>
          <p:spPr>
            <a:xfrm>
              <a:off x="5644210" y="5971972"/>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310" name="Straight Arrow Connector 134 1 2 2">
              <a:extLst>
                <a:ext uri="{FF2B5EF4-FFF2-40B4-BE49-F238E27FC236}">
                  <a16:creationId xmlns:a16="http://schemas.microsoft.com/office/drawing/2014/main" id="{E870B0C8-C0BF-B4FC-FB4B-B3CAD8813874}"/>
                </a:ext>
              </a:extLst>
            </p:cNvPr>
            <p:cNvCxnSpPr>
              <a:cxnSpLocks/>
              <a:stCxn id="305" idx="6"/>
              <a:endCxn id="307" idx="3"/>
            </p:cNvCxnSpPr>
            <p:nvPr/>
          </p:nvCxnSpPr>
          <p:spPr>
            <a:xfrm flipV="1">
              <a:off x="5477980" y="5437301"/>
              <a:ext cx="175575" cy="157106"/>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11" name="Straight Arrow Connector 135 1 2 2">
              <a:extLst>
                <a:ext uri="{FF2B5EF4-FFF2-40B4-BE49-F238E27FC236}">
                  <a16:creationId xmlns:a16="http://schemas.microsoft.com/office/drawing/2014/main" id="{E96024D8-DF5F-6524-1C25-2D8AE595E029}"/>
                </a:ext>
              </a:extLst>
            </p:cNvPr>
            <p:cNvCxnSpPr>
              <a:cxnSpLocks/>
              <a:stCxn id="305" idx="5"/>
              <a:endCxn id="308" idx="2"/>
            </p:cNvCxnSpPr>
            <p:nvPr/>
          </p:nvCxnSpPr>
          <p:spPr>
            <a:xfrm>
              <a:off x="5458180" y="5642209"/>
              <a:ext cx="179545" cy="69865"/>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12" name="Straight Arrow Connector 136 1 2 2">
              <a:extLst>
                <a:ext uri="{FF2B5EF4-FFF2-40B4-BE49-F238E27FC236}">
                  <a16:creationId xmlns:a16="http://schemas.microsoft.com/office/drawing/2014/main" id="{01F1A7B3-7A72-BCAF-603D-C084099230C7}"/>
                </a:ext>
              </a:extLst>
            </p:cNvPr>
            <p:cNvCxnSpPr>
              <a:cxnSpLocks/>
              <a:endCxn id="308" idx="3"/>
            </p:cNvCxnSpPr>
            <p:nvPr/>
          </p:nvCxnSpPr>
          <p:spPr>
            <a:xfrm flipV="1">
              <a:off x="5473721" y="5759876"/>
              <a:ext cx="183804" cy="118302"/>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13" name="Straight Arrow Connector 137 1 2 2">
              <a:extLst>
                <a:ext uri="{FF2B5EF4-FFF2-40B4-BE49-F238E27FC236}">
                  <a16:creationId xmlns:a16="http://schemas.microsoft.com/office/drawing/2014/main" id="{E5919264-15B0-8F48-EA33-FAF879B801E7}"/>
                </a:ext>
              </a:extLst>
            </p:cNvPr>
            <p:cNvCxnSpPr>
              <a:cxnSpLocks/>
              <a:endCxn id="309" idx="2"/>
            </p:cNvCxnSpPr>
            <p:nvPr/>
          </p:nvCxnSpPr>
          <p:spPr>
            <a:xfrm>
              <a:off x="5474010" y="5918097"/>
              <a:ext cx="170200" cy="12147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sp>
          <p:nvSpPr>
            <p:cNvPr id="314" name="Oval 138 1 2 2">
              <a:extLst>
                <a:ext uri="{FF2B5EF4-FFF2-40B4-BE49-F238E27FC236}">
                  <a16:creationId xmlns:a16="http://schemas.microsoft.com/office/drawing/2014/main" id="{B7A14D8A-AEB9-3A5B-B8ED-D8CBF549CAC9}"/>
                </a:ext>
              </a:extLst>
            </p:cNvPr>
            <p:cNvSpPr/>
            <p:nvPr/>
          </p:nvSpPr>
          <p:spPr>
            <a:xfrm>
              <a:off x="5924023" y="552680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315" name="Oval 139 1 2 2">
              <a:extLst>
                <a:ext uri="{FF2B5EF4-FFF2-40B4-BE49-F238E27FC236}">
                  <a16:creationId xmlns:a16="http://schemas.microsoft.com/office/drawing/2014/main" id="{2285F4EF-7A5A-0B77-D43B-200995A476C5}"/>
                </a:ext>
              </a:extLst>
            </p:cNvPr>
            <p:cNvSpPr/>
            <p:nvPr/>
          </p:nvSpPr>
          <p:spPr>
            <a:xfrm>
              <a:off x="5924023" y="583595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316" name="Straight Arrow Connector 140 1 2 2">
              <a:extLst>
                <a:ext uri="{FF2B5EF4-FFF2-40B4-BE49-F238E27FC236}">
                  <a16:creationId xmlns:a16="http://schemas.microsoft.com/office/drawing/2014/main" id="{B5432D27-405B-9B6D-AB4A-56812D1F4E42}"/>
                </a:ext>
              </a:extLst>
            </p:cNvPr>
            <p:cNvCxnSpPr>
              <a:cxnSpLocks/>
              <a:stCxn id="305" idx="4"/>
              <a:endCxn id="309" idx="1"/>
            </p:cNvCxnSpPr>
            <p:nvPr/>
          </p:nvCxnSpPr>
          <p:spPr>
            <a:xfrm>
              <a:off x="5410378" y="5662009"/>
              <a:ext cx="253632" cy="329763"/>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17" name="Straight Arrow Connector 141 1 2 2">
              <a:extLst>
                <a:ext uri="{FF2B5EF4-FFF2-40B4-BE49-F238E27FC236}">
                  <a16:creationId xmlns:a16="http://schemas.microsoft.com/office/drawing/2014/main" id="{CD11CAEE-A1F2-9777-DDC6-51C1D4181F1D}"/>
                </a:ext>
              </a:extLst>
            </p:cNvPr>
            <p:cNvCxnSpPr>
              <a:cxnSpLocks/>
            </p:cNvCxnSpPr>
            <p:nvPr/>
          </p:nvCxnSpPr>
          <p:spPr>
            <a:xfrm flipV="1">
              <a:off x="5431894" y="5464953"/>
              <a:ext cx="269463" cy="36888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18" name="Straight Arrow Connector 142 1 2 2">
              <a:extLst>
                <a:ext uri="{FF2B5EF4-FFF2-40B4-BE49-F238E27FC236}">
                  <a16:creationId xmlns:a16="http://schemas.microsoft.com/office/drawing/2014/main" id="{05383FB7-1536-8D05-7F14-09114F3F0F9E}"/>
                </a:ext>
              </a:extLst>
            </p:cNvPr>
            <p:cNvCxnSpPr>
              <a:cxnSpLocks/>
            </p:cNvCxnSpPr>
            <p:nvPr/>
          </p:nvCxnSpPr>
          <p:spPr>
            <a:xfrm flipV="1">
              <a:off x="5732144" y="5640515"/>
              <a:ext cx="269463" cy="36888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19" name="Straight Arrow Connector 143 1 2 2">
              <a:extLst>
                <a:ext uri="{FF2B5EF4-FFF2-40B4-BE49-F238E27FC236}">
                  <a16:creationId xmlns:a16="http://schemas.microsoft.com/office/drawing/2014/main" id="{7B7CC412-DA7C-1268-0F9F-221F575DCFF2}"/>
                </a:ext>
              </a:extLst>
            </p:cNvPr>
            <p:cNvCxnSpPr>
              <a:cxnSpLocks/>
              <a:endCxn id="315" idx="0"/>
            </p:cNvCxnSpPr>
            <p:nvPr/>
          </p:nvCxnSpPr>
          <p:spPr>
            <a:xfrm>
              <a:off x="5741489" y="5457101"/>
              <a:ext cx="250137" cy="378853"/>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20" name="Straight Arrow Connector 144 1 2 2">
              <a:extLst>
                <a:ext uri="{FF2B5EF4-FFF2-40B4-BE49-F238E27FC236}">
                  <a16:creationId xmlns:a16="http://schemas.microsoft.com/office/drawing/2014/main" id="{EF49E4BE-F113-0058-B48A-1EB4B3C1CDE7}"/>
                </a:ext>
              </a:extLst>
            </p:cNvPr>
            <p:cNvCxnSpPr>
              <a:cxnSpLocks/>
              <a:endCxn id="314" idx="2"/>
            </p:cNvCxnSpPr>
            <p:nvPr/>
          </p:nvCxnSpPr>
          <p:spPr>
            <a:xfrm flipV="1">
              <a:off x="5755833" y="5594407"/>
              <a:ext cx="168190" cy="8620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21" name="Straight Arrow Connector 145 1 2 2">
              <a:extLst>
                <a:ext uri="{FF2B5EF4-FFF2-40B4-BE49-F238E27FC236}">
                  <a16:creationId xmlns:a16="http://schemas.microsoft.com/office/drawing/2014/main" id="{2763FB88-AA6B-85E2-BB4D-19476B9E5F5F}"/>
                </a:ext>
              </a:extLst>
            </p:cNvPr>
            <p:cNvCxnSpPr>
              <a:cxnSpLocks/>
              <a:endCxn id="315" idx="2"/>
            </p:cNvCxnSpPr>
            <p:nvPr/>
          </p:nvCxnSpPr>
          <p:spPr>
            <a:xfrm>
              <a:off x="5771965" y="5759422"/>
              <a:ext cx="152058" cy="144135"/>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22" name="Straight Arrow Connector 146 1 2 2">
              <a:extLst>
                <a:ext uri="{FF2B5EF4-FFF2-40B4-BE49-F238E27FC236}">
                  <a16:creationId xmlns:a16="http://schemas.microsoft.com/office/drawing/2014/main" id="{F200EB73-1E8B-2B89-5898-51002F0694B6}"/>
                </a:ext>
              </a:extLst>
            </p:cNvPr>
            <p:cNvCxnSpPr>
              <a:cxnSpLocks/>
              <a:endCxn id="314" idx="1"/>
            </p:cNvCxnSpPr>
            <p:nvPr/>
          </p:nvCxnSpPr>
          <p:spPr>
            <a:xfrm>
              <a:off x="5779415" y="5409027"/>
              <a:ext cx="164408" cy="13757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23" name="Straight Arrow Connector 147 1 2 2">
              <a:extLst>
                <a:ext uri="{FF2B5EF4-FFF2-40B4-BE49-F238E27FC236}">
                  <a16:creationId xmlns:a16="http://schemas.microsoft.com/office/drawing/2014/main" id="{844F3B45-BCC3-1349-CC9D-C358F7277EB4}"/>
                </a:ext>
              </a:extLst>
            </p:cNvPr>
            <p:cNvCxnSpPr>
              <a:cxnSpLocks/>
              <a:endCxn id="315" idx="3"/>
            </p:cNvCxnSpPr>
            <p:nvPr/>
          </p:nvCxnSpPr>
          <p:spPr>
            <a:xfrm flipV="1">
              <a:off x="5783577" y="5951359"/>
              <a:ext cx="160246" cy="94412"/>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24" name="Straight Arrow Connector 148 1 2 2">
              <a:extLst>
                <a:ext uri="{FF2B5EF4-FFF2-40B4-BE49-F238E27FC236}">
                  <a16:creationId xmlns:a16="http://schemas.microsoft.com/office/drawing/2014/main" id="{38F72C2B-E453-7310-A94E-5F0F8CED640C}"/>
                </a:ext>
              </a:extLst>
            </p:cNvPr>
            <p:cNvCxnSpPr>
              <a:cxnSpLocks/>
            </p:cNvCxnSpPr>
            <p:nvPr/>
          </p:nvCxnSpPr>
          <p:spPr>
            <a:xfrm flipV="1">
              <a:off x="6058631" y="5591260"/>
              <a:ext cx="206428" cy="272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25" name="Straight Arrow Connector 149 1 2 2">
              <a:extLst>
                <a:ext uri="{FF2B5EF4-FFF2-40B4-BE49-F238E27FC236}">
                  <a16:creationId xmlns:a16="http://schemas.microsoft.com/office/drawing/2014/main" id="{CA5E0AE5-C763-7CA2-BBD1-68F0E393C87C}"/>
                </a:ext>
              </a:extLst>
            </p:cNvPr>
            <p:cNvCxnSpPr>
              <a:cxnSpLocks/>
            </p:cNvCxnSpPr>
            <p:nvPr/>
          </p:nvCxnSpPr>
          <p:spPr>
            <a:xfrm flipV="1">
              <a:off x="6063551" y="5891593"/>
              <a:ext cx="206428" cy="272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grpSp>
      <p:pic>
        <p:nvPicPr>
          <p:cNvPr id="326" name="Immagine 325">
            <a:extLst>
              <a:ext uri="{FF2B5EF4-FFF2-40B4-BE49-F238E27FC236}">
                <a16:creationId xmlns:a16="http://schemas.microsoft.com/office/drawing/2014/main" id="{1A525048-20F1-07DE-3CD3-D2417EAA7CB7}"/>
              </a:ext>
            </a:extLst>
          </p:cNvPr>
          <p:cNvPicPr>
            <a:picLocks noChangeAspect="1"/>
          </p:cNvPicPr>
          <p:nvPr>
            <p:custDataLst>
              <p:tags r:id="rId1"/>
            </p:custDataLst>
          </p:nvPr>
        </p:nvPicPr>
        <p:blipFill>
          <a:blip r:embed="rId9">
            <a:extLst>
              <a:ext uri="{28A0092B-C50C-407E-A947-70E740481C1C}">
                <a14:useLocalDpi xmlns:a14="http://schemas.microsoft.com/office/drawing/2010/main" val="0"/>
              </a:ext>
            </a:extLst>
          </a:blip>
          <a:stretch>
            <a:fillRect/>
          </a:stretch>
        </p:blipFill>
        <p:spPr>
          <a:xfrm>
            <a:off x="505517" y="4102241"/>
            <a:ext cx="207311" cy="272558"/>
          </a:xfrm>
          <a:prstGeom prst="rect">
            <a:avLst/>
          </a:prstGeom>
        </p:spPr>
      </p:pic>
      <p:pic>
        <p:nvPicPr>
          <p:cNvPr id="327" name="Immagine 326">
            <a:extLst>
              <a:ext uri="{FF2B5EF4-FFF2-40B4-BE49-F238E27FC236}">
                <a16:creationId xmlns:a16="http://schemas.microsoft.com/office/drawing/2014/main" id="{437F3559-94AF-D3D1-E91F-C22A916C5AC9}"/>
              </a:ext>
            </a:extLst>
          </p:cNvPr>
          <p:cNvPicPr>
            <a:picLocks noChangeAspect="1"/>
          </p:cNvPicPr>
          <p:nvPr>
            <p:custDataLst>
              <p:tags r:id="rId2"/>
            </p:custDataLst>
          </p:nvPr>
        </p:nvPicPr>
        <p:blipFill>
          <a:blip r:embed="rId10">
            <a:extLst>
              <a:ext uri="{28A0092B-C50C-407E-A947-70E740481C1C}">
                <a14:useLocalDpi xmlns:a14="http://schemas.microsoft.com/office/drawing/2010/main" val="0"/>
              </a:ext>
            </a:extLst>
          </a:blip>
          <a:stretch>
            <a:fillRect/>
          </a:stretch>
        </p:blipFill>
        <p:spPr>
          <a:xfrm>
            <a:off x="4058040" y="4406033"/>
            <a:ext cx="196606" cy="267033"/>
          </a:xfrm>
          <a:prstGeom prst="rect">
            <a:avLst/>
          </a:prstGeom>
        </p:spPr>
      </p:pic>
      <p:pic>
        <p:nvPicPr>
          <p:cNvPr id="328" name="Immagine 327">
            <a:extLst>
              <a:ext uri="{FF2B5EF4-FFF2-40B4-BE49-F238E27FC236}">
                <a16:creationId xmlns:a16="http://schemas.microsoft.com/office/drawing/2014/main" id="{3D6BE58F-9D30-76F6-38A8-EDA75D3BC9D7}"/>
              </a:ext>
            </a:extLst>
          </p:cNvPr>
          <p:cNvPicPr>
            <a:picLocks noChangeAspect="1"/>
          </p:cNvPicPr>
          <p:nvPr>
            <p:custDataLst>
              <p:tags r:id="rId3"/>
            </p:custDataLst>
          </p:nvPr>
        </p:nvPicPr>
        <p:blipFill>
          <a:blip r:embed="rId11">
            <a:extLst>
              <a:ext uri="{28A0092B-C50C-407E-A947-70E740481C1C}">
                <a14:useLocalDpi xmlns:a14="http://schemas.microsoft.com/office/drawing/2010/main" val="0"/>
              </a:ext>
            </a:extLst>
          </a:blip>
          <a:stretch>
            <a:fillRect/>
          </a:stretch>
        </p:blipFill>
        <p:spPr>
          <a:xfrm>
            <a:off x="5615890" y="4101340"/>
            <a:ext cx="205823" cy="271084"/>
          </a:xfrm>
          <a:prstGeom prst="rect">
            <a:avLst/>
          </a:prstGeom>
        </p:spPr>
      </p:pic>
      <p:cxnSp>
        <p:nvCxnSpPr>
          <p:cNvPr id="3" name="Straight Arrow Connector 120 2 2">
            <a:extLst>
              <a:ext uri="{FF2B5EF4-FFF2-40B4-BE49-F238E27FC236}">
                <a16:creationId xmlns:a16="http://schemas.microsoft.com/office/drawing/2014/main" id="{6E933E01-17DB-A845-68DD-DDEBFFAF781B}"/>
              </a:ext>
            </a:extLst>
          </p:cNvPr>
          <p:cNvCxnSpPr>
            <a:cxnSpLocks/>
          </p:cNvCxnSpPr>
          <p:nvPr/>
        </p:nvCxnSpPr>
        <p:spPr>
          <a:xfrm flipV="1">
            <a:off x="7350273" y="3805990"/>
            <a:ext cx="1138702" cy="1044007"/>
          </a:xfrm>
          <a:prstGeom prst="straightConnector1">
            <a:avLst/>
          </a:prstGeom>
          <a:ln>
            <a:solidFill>
              <a:srgbClr val="FF0000"/>
            </a:solidFill>
            <a:tailEnd type="triangle" w="lg" len="lg"/>
          </a:ln>
        </p:spPr>
        <p:style>
          <a:lnRef idx="2">
            <a:schemeClr val="accent1"/>
          </a:lnRef>
          <a:fillRef idx="0">
            <a:schemeClr val="accent1"/>
          </a:fillRef>
          <a:effectRef idx="1">
            <a:schemeClr val="accent1"/>
          </a:effectRef>
          <a:fontRef idx="minor">
            <a:schemeClr val="tx1"/>
          </a:fontRef>
        </p:style>
      </p:cxnSp>
      <p:pic>
        <p:nvPicPr>
          <p:cNvPr id="5" name="Picture 4">
            <a:extLst>
              <a:ext uri="{FF2B5EF4-FFF2-40B4-BE49-F238E27FC236}">
                <a16:creationId xmlns:a16="http://schemas.microsoft.com/office/drawing/2014/main" id="{C130DD93-293A-16A7-AD56-BCF489B6939D}"/>
              </a:ext>
            </a:extLst>
          </p:cNvPr>
          <p:cNvPicPr>
            <a:picLocks noChangeAspect="1"/>
          </p:cNvPicPr>
          <p:nvPr/>
        </p:nvPicPr>
        <p:blipFill>
          <a:blip r:embed="rId12"/>
          <a:stretch>
            <a:fillRect/>
          </a:stretch>
        </p:blipFill>
        <p:spPr>
          <a:xfrm>
            <a:off x="7200000" y="3544204"/>
            <a:ext cx="393700" cy="273050"/>
          </a:xfrm>
          <a:prstGeom prst="rect">
            <a:avLst/>
          </a:prstGeom>
        </p:spPr>
      </p:pic>
    </p:spTree>
    <p:extLst>
      <p:ext uri="{BB962C8B-B14F-4D97-AF65-F5344CB8AC3E}">
        <p14:creationId xmlns:p14="http://schemas.microsoft.com/office/powerpoint/2010/main" val="312743940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A837A0-7D29-9B25-5318-3F1983160FE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6BE906-1A05-259F-27D8-527DD39D2327}"/>
              </a:ext>
            </a:extLst>
          </p:cNvPr>
          <p:cNvSpPr>
            <a:spLocks noGrp="1"/>
          </p:cNvSpPr>
          <p:nvPr>
            <p:ph type="title"/>
          </p:nvPr>
        </p:nvSpPr>
        <p:spPr/>
        <p:txBody>
          <a:bodyPr/>
          <a:lstStyle/>
          <a:p>
            <a:r>
              <a:rPr lang="it-IT" dirty="0"/>
              <a:t>Active </a:t>
            </a:r>
            <a:r>
              <a:rPr lang="it-IT" dirty="0" err="1"/>
              <a:t>attack</a:t>
            </a:r>
            <a:endParaRPr lang="en-FR" dirty="0"/>
          </a:p>
        </p:txBody>
      </p:sp>
      <p:sp>
        <p:nvSpPr>
          <p:cNvPr id="4" name="Slide Number Placeholder 3">
            <a:extLst>
              <a:ext uri="{FF2B5EF4-FFF2-40B4-BE49-F238E27FC236}">
                <a16:creationId xmlns:a16="http://schemas.microsoft.com/office/drawing/2014/main" id="{21CCB9DB-5663-7D84-5685-7A1B3BCA389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C45FDB-A281-2F4E-8999-F05EC7B0086D}" type="slidenum">
              <a:rPr kumimoji="0" lang="fr-FR" sz="1600" b="0" i="0" u="none" strike="noStrike" kern="1200" cap="none" spc="0" normalizeH="0" baseline="0" noProof="0" smtClean="0">
                <a:ln>
                  <a:noFill/>
                </a:ln>
                <a:solidFill>
                  <a:srgbClr val="E63213"/>
                </a:solidFill>
                <a:effectLst/>
                <a:uLnTx/>
                <a:uFillTx/>
                <a:latin typeface="Inria Sans"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23</a:t>
            </a:fld>
            <a:endParaRPr kumimoji="0" lang="fr-FR" sz="1600" b="0" i="0" u="none" strike="noStrike" kern="1200" cap="none" spc="0" normalizeH="0" baseline="0" noProof="0">
              <a:ln>
                <a:noFill/>
              </a:ln>
              <a:solidFill>
                <a:srgbClr val="E63213"/>
              </a:solidFill>
              <a:effectLst/>
              <a:uLnTx/>
              <a:uFillTx/>
              <a:latin typeface="Inria Sans" pitchFamily="2" charset="77"/>
              <a:ea typeface="+mn-ea"/>
              <a:cs typeface="+mn-cs"/>
            </a:endParaRPr>
          </a:p>
        </p:txBody>
      </p:sp>
      <mc:AlternateContent xmlns:mc="http://schemas.openxmlformats.org/markup-compatibility/2006" xmlns:a14="http://schemas.microsoft.com/office/drawing/2010/main">
        <mc:Choice Requires="a14">
          <p:sp>
            <p:nvSpPr>
              <p:cNvPr id="6" name="CasellaDiTesto 5">
                <a:extLst>
                  <a:ext uri="{FF2B5EF4-FFF2-40B4-BE49-F238E27FC236}">
                    <a16:creationId xmlns:a16="http://schemas.microsoft.com/office/drawing/2014/main" id="{58C3F3E4-A9BE-78D6-CF3F-A361BA36D004}"/>
                  </a:ext>
                </a:extLst>
              </p:cNvPr>
              <p:cNvSpPr txBox="1"/>
              <p:nvPr/>
            </p:nvSpPr>
            <p:spPr>
              <a:xfrm>
                <a:off x="226141" y="1421032"/>
                <a:ext cx="9311149" cy="1477328"/>
              </a:xfrm>
              <a:prstGeom prst="rect">
                <a:avLst/>
              </a:prstGeom>
              <a:noFill/>
            </p:spPr>
            <p:txBody>
              <a:bodyPr wrap="square">
                <a:spAutoFit/>
              </a:bodyPr>
              <a:lstStyle/>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Server interferes with the training process</a:t>
                </a: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Idea: isolate client </a:t>
                </a:r>
                <a14:m>
                  <m:oMath xmlns:m="http://schemas.openxmlformats.org/officeDocument/2006/math">
                    <m:r>
                      <a:rPr kumimoji="0" lang="it-IT"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𝑐</m:t>
                    </m:r>
                  </m:oMath>
                </a14:m>
                <a:r>
                  <a:rPr kumimoji="0" lang="en-US" sz="2400" b="0" i="0" u="none" strike="noStrike" kern="1200" cap="none" spc="0" normalizeH="0" baseline="0" noProof="0" dirty="0">
                    <a:ln>
                      <a:noFill/>
                    </a:ln>
                    <a:solidFill>
                      <a:prstClr val="black"/>
                    </a:solidFill>
                    <a:effectLst/>
                    <a:uLnTx/>
                    <a:uFillTx/>
                    <a:latin typeface="Inria Sans"/>
                    <a:ea typeface="+mn-ea"/>
                    <a:cs typeface="+mn-cs"/>
                  </a:rPr>
                  <a:t> to simulate local training</a:t>
                </a:r>
                <a:endParaRPr kumimoji="0" lang="en-US" sz="1800" b="0" i="0" u="none" strike="noStrike" kern="1200" cap="none" spc="0" normalizeH="0" baseline="0" noProof="0" dirty="0">
                  <a:ln>
                    <a:noFill/>
                  </a:ln>
                  <a:solidFill>
                    <a:prstClr val="black"/>
                  </a:solidFill>
                  <a:effectLst/>
                  <a:uLnTx/>
                  <a:uFillTx/>
                  <a:latin typeface="Inria Sans"/>
                  <a:ea typeface="+mn-ea"/>
                  <a:cs typeface="+mn-cs"/>
                </a:endParaRPr>
              </a:p>
              <a:p>
                <a:pPr marL="457200" marR="0" lvl="1" indent="0" algn="l" defTabSz="914400" rtl="0" eaLnBrk="1" fontAlgn="auto" latinLnBrk="0" hangingPunct="1">
                  <a:lnSpc>
                    <a:spcPct val="100000"/>
                  </a:lnSpc>
                  <a:spcBef>
                    <a:spcPts val="0"/>
                  </a:spcBef>
                  <a:spcAft>
                    <a:spcPts val="0"/>
                  </a:spcAft>
                  <a:buClr>
                    <a:srgbClr val="E63312"/>
                  </a:buClr>
                  <a:buSzTx/>
                  <a:buFontTx/>
                  <a:buNone/>
                  <a:tabLst/>
                  <a:defRPr/>
                </a:pPr>
                <a:endParaRPr kumimoji="0" lang="en-US" sz="2400" b="0" i="0" u="none" strike="noStrike" kern="1200" cap="none" spc="0" normalizeH="0" baseline="0" noProof="0" dirty="0">
                  <a:ln>
                    <a:noFill/>
                  </a:ln>
                  <a:solidFill>
                    <a:srgbClr val="FF0000"/>
                  </a:solidFill>
                  <a:effectLst/>
                  <a:uLnTx/>
                  <a:uFillTx/>
                  <a:latin typeface="Inria Sans"/>
                  <a:ea typeface="+mn-ea"/>
                  <a:cs typeface="+mn-cs"/>
                </a:endParaRP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mc:Choice>
        <mc:Fallback xmlns="">
          <p:sp>
            <p:nvSpPr>
              <p:cNvPr id="6" name="CasellaDiTesto 5">
                <a:extLst>
                  <a:ext uri="{FF2B5EF4-FFF2-40B4-BE49-F238E27FC236}">
                    <a16:creationId xmlns:a16="http://schemas.microsoft.com/office/drawing/2014/main" id="{58C3F3E4-A9BE-78D6-CF3F-A361BA36D004}"/>
                  </a:ext>
                </a:extLst>
              </p:cNvPr>
              <p:cNvSpPr txBox="1">
                <a:spLocks noRot="1" noChangeAspect="1" noMove="1" noResize="1" noEditPoints="1" noAdjustHandles="1" noChangeArrowheads="1" noChangeShapeType="1" noTextEdit="1"/>
              </p:cNvSpPr>
              <p:nvPr/>
            </p:nvSpPr>
            <p:spPr>
              <a:xfrm>
                <a:off x="226141" y="1421032"/>
                <a:ext cx="9311149" cy="1477328"/>
              </a:xfrm>
              <a:prstGeom prst="rect">
                <a:avLst/>
              </a:prstGeom>
              <a:blipFill>
                <a:blip r:embed="rId7"/>
                <a:stretch>
                  <a:fillRect t="-4237"/>
                </a:stretch>
              </a:blipFill>
            </p:spPr>
            <p:txBody>
              <a:bodyPr/>
              <a:lstStyle/>
              <a:p>
                <a:r>
                  <a:rPr lang="en-FR">
                    <a:noFill/>
                  </a:rPr>
                  <a:t> </a:t>
                </a:r>
              </a:p>
            </p:txBody>
          </p:sp>
        </mc:Fallback>
      </mc:AlternateContent>
      <p:pic>
        <p:nvPicPr>
          <p:cNvPr id="174" name="Image 2 1 1">
            <a:extLst>
              <a:ext uri="{FF2B5EF4-FFF2-40B4-BE49-F238E27FC236}">
                <a16:creationId xmlns:a16="http://schemas.microsoft.com/office/drawing/2014/main" id="{259711D6-E768-7E0D-05F7-E7116C31D976}"/>
              </a:ext>
            </a:extLst>
          </p:cNvPr>
          <p:cNvPicPr>
            <a:picLocks noChangeAspect="1"/>
          </p:cNvPicPr>
          <p:nvPr/>
        </p:nvPicPr>
        <p:blipFill>
          <a:blip r:embed="rId8"/>
          <a:stretch>
            <a:fillRect/>
          </a:stretch>
        </p:blipFill>
        <p:spPr>
          <a:xfrm>
            <a:off x="6919996" y="4920812"/>
            <a:ext cx="582086" cy="769011"/>
          </a:xfrm>
          <a:prstGeom prst="rect">
            <a:avLst/>
          </a:prstGeom>
        </p:spPr>
      </p:pic>
      <p:cxnSp>
        <p:nvCxnSpPr>
          <p:cNvPr id="178" name="Straight Arrow Connector 120 2 1">
            <a:extLst>
              <a:ext uri="{FF2B5EF4-FFF2-40B4-BE49-F238E27FC236}">
                <a16:creationId xmlns:a16="http://schemas.microsoft.com/office/drawing/2014/main" id="{96233EEE-390E-2BEC-4292-700E7472003C}"/>
              </a:ext>
            </a:extLst>
          </p:cNvPr>
          <p:cNvCxnSpPr>
            <a:cxnSpLocks/>
          </p:cNvCxnSpPr>
          <p:nvPr/>
        </p:nvCxnSpPr>
        <p:spPr>
          <a:xfrm flipH="1">
            <a:off x="7197479" y="3898969"/>
            <a:ext cx="1106247" cy="1021843"/>
          </a:xfrm>
          <a:prstGeom prst="straightConnector1">
            <a:avLst/>
          </a:prstGeom>
          <a:ln>
            <a:solidFill>
              <a:srgbClr val="FF0000"/>
            </a:solidFill>
            <a:tailEnd type="triangle" w="lg" len="lg"/>
          </a:ln>
        </p:spPr>
        <p:style>
          <a:lnRef idx="2">
            <a:schemeClr val="accent1"/>
          </a:lnRef>
          <a:fillRef idx="0">
            <a:schemeClr val="accent1"/>
          </a:fillRef>
          <a:effectRef idx="1">
            <a:schemeClr val="accent1"/>
          </a:effectRef>
          <a:fontRef idx="minor">
            <a:schemeClr val="tx1"/>
          </a:fontRef>
        </p:style>
      </p:cxnSp>
      <p:pic>
        <p:nvPicPr>
          <p:cNvPr id="180" name="Image 656392 1">
            <a:extLst>
              <a:ext uri="{FF2B5EF4-FFF2-40B4-BE49-F238E27FC236}">
                <a16:creationId xmlns:a16="http://schemas.microsoft.com/office/drawing/2014/main" id="{6673D309-878B-2A4B-F24D-59A257B2F44C}"/>
              </a:ext>
            </a:extLst>
          </p:cNvPr>
          <p:cNvPicPr>
            <a:picLocks noChangeAspect="1"/>
          </p:cNvPicPr>
          <p:nvPr/>
        </p:nvPicPr>
        <p:blipFill>
          <a:blip r:embed="rId9"/>
          <a:stretch>
            <a:fillRect/>
          </a:stretch>
        </p:blipFill>
        <p:spPr>
          <a:xfrm>
            <a:off x="8469494" y="2446775"/>
            <a:ext cx="1233377" cy="1160392"/>
          </a:xfrm>
          <a:prstGeom prst="rect">
            <a:avLst/>
          </a:prstGeom>
        </p:spPr>
      </p:pic>
      <p:grpSp>
        <p:nvGrpSpPr>
          <p:cNvPr id="181" name="Group 128">
            <a:extLst>
              <a:ext uri="{FF2B5EF4-FFF2-40B4-BE49-F238E27FC236}">
                <a16:creationId xmlns:a16="http://schemas.microsoft.com/office/drawing/2014/main" id="{A9B2CB47-80D9-CD1C-AEC6-0243E1CC8D91}"/>
              </a:ext>
            </a:extLst>
          </p:cNvPr>
          <p:cNvGrpSpPr/>
          <p:nvPr/>
        </p:nvGrpSpPr>
        <p:grpSpPr>
          <a:xfrm>
            <a:off x="6834386" y="3920417"/>
            <a:ext cx="800128" cy="677656"/>
            <a:chOff x="5342775" y="5321896"/>
            <a:chExt cx="927204" cy="785281"/>
          </a:xfrm>
        </p:grpSpPr>
        <p:sp>
          <p:nvSpPr>
            <p:cNvPr id="182" name="Oval 129 1 1 1">
              <a:extLst>
                <a:ext uri="{FF2B5EF4-FFF2-40B4-BE49-F238E27FC236}">
                  <a16:creationId xmlns:a16="http://schemas.microsoft.com/office/drawing/2014/main" id="{EA6F968D-B075-D869-668C-D7740CF41942}"/>
                </a:ext>
              </a:extLst>
            </p:cNvPr>
            <p:cNvSpPr/>
            <p:nvPr/>
          </p:nvSpPr>
          <p:spPr>
            <a:xfrm>
              <a:off x="5342775" y="552680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183" name="Oval 130 1 1 1">
              <a:extLst>
                <a:ext uri="{FF2B5EF4-FFF2-40B4-BE49-F238E27FC236}">
                  <a16:creationId xmlns:a16="http://schemas.microsoft.com/office/drawing/2014/main" id="{4C827D53-4F54-7AE7-CCE5-12ABC96718D8}"/>
                </a:ext>
              </a:extLst>
            </p:cNvPr>
            <p:cNvSpPr/>
            <p:nvPr/>
          </p:nvSpPr>
          <p:spPr>
            <a:xfrm>
              <a:off x="5342775" y="581394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184" name="Oval 131 1 1 1">
              <a:extLst>
                <a:ext uri="{FF2B5EF4-FFF2-40B4-BE49-F238E27FC236}">
                  <a16:creationId xmlns:a16="http://schemas.microsoft.com/office/drawing/2014/main" id="{6F01246A-EB9C-CF76-9CBA-A5067276436B}"/>
                </a:ext>
              </a:extLst>
            </p:cNvPr>
            <p:cNvSpPr/>
            <p:nvPr/>
          </p:nvSpPr>
          <p:spPr>
            <a:xfrm>
              <a:off x="5633755" y="5321896"/>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185" name="Oval 132 1 1 1">
              <a:extLst>
                <a:ext uri="{FF2B5EF4-FFF2-40B4-BE49-F238E27FC236}">
                  <a16:creationId xmlns:a16="http://schemas.microsoft.com/office/drawing/2014/main" id="{30E79B33-07C2-CB2F-98D5-2C08D36D57B3}"/>
                </a:ext>
              </a:extLst>
            </p:cNvPr>
            <p:cNvSpPr/>
            <p:nvPr/>
          </p:nvSpPr>
          <p:spPr>
            <a:xfrm>
              <a:off x="5637725" y="5644471"/>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186" name="Oval 133 1 1 1">
              <a:extLst>
                <a:ext uri="{FF2B5EF4-FFF2-40B4-BE49-F238E27FC236}">
                  <a16:creationId xmlns:a16="http://schemas.microsoft.com/office/drawing/2014/main" id="{C4575152-3768-19DF-0D01-DCCD287FE21F}"/>
                </a:ext>
              </a:extLst>
            </p:cNvPr>
            <p:cNvSpPr/>
            <p:nvPr/>
          </p:nvSpPr>
          <p:spPr>
            <a:xfrm>
              <a:off x="5644210" y="5971972"/>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187" name="Straight Arrow Connector 134 1 1 1">
              <a:extLst>
                <a:ext uri="{FF2B5EF4-FFF2-40B4-BE49-F238E27FC236}">
                  <a16:creationId xmlns:a16="http://schemas.microsoft.com/office/drawing/2014/main" id="{40089CB8-A7D7-2F1F-2389-98E3CE46F55F}"/>
                </a:ext>
              </a:extLst>
            </p:cNvPr>
            <p:cNvCxnSpPr>
              <a:cxnSpLocks/>
              <a:stCxn id="182" idx="6"/>
              <a:endCxn id="184" idx="3"/>
            </p:cNvCxnSpPr>
            <p:nvPr/>
          </p:nvCxnSpPr>
          <p:spPr>
            <a:xfrm flipV="1">
              <a:off x="5477980" y="5437301"/>
              <a:ext cx="175575" cy="157106"/>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188" name="Straight Arrow Connector 135 1 1 1">
              <a:extLst>
                <a:ext uri="{FF2B5EF4-FFF2-40B4-BE49-F238E27FC236}">
                  <a16:creationId xmlns:a16="http://schemas.microsoft.com/office/drawing/2014/main" id="{312471D0-7F06-9EB1-56BB-50747E962782}"/>
                </a:ext>
              </a:extLst>
            </p:cNvPr>
            <p:cNvCxnSpPr>
              <a:cxnSpLocks/>
              <a:stCxn id="182" idx="5"/>
              <a:endCxn id="185" idx="2"/>
            </p:cNvCxnSpPr>
            <p:nvPr/>
          </p:nvCxnSpPr>
          <p:spPr>
            <a:xfrm>
              <a:off x="5458180" y="5642209"/>
              <a:ext cx="179545" cy="69865"/>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189" name="Straight Arrow Connector 136 1 1 1">
              <a:extLst>
                <a:ext uri="{FF2B5EF4-FFF2-40B4-BE49-F238E27FC236}">
                  <a16:creationId xmlns:a16="http://schemas.microsoft.com/office/drawing/2014/main" id="{41B100A7-DDD5-0FBB-F29F-6E6B8FEB9F79}"/>
                </a:ext>
              </a:extLst>
            </p:cNvPr>
            <p:cNvCxnSpPr>
              <a:cxnSpLocks/>
              <a:endCxn id="185" idx="3"/>
            </p:cNvCxnSpPr>
            <p:nvPr/>
          </p:nvCxnSpPr>
          <p:spPr>
            <a:xfrm flipV="1">
              <a:off x="5473721" y="5759876"/>
              <a:ext cx="183804" cy="118302"/>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190" name="Straight Arrow Connector 137 1 1 1">
              <a:extLst>
                <a:ext uri="{FF2B5EF4-FFF2-40B4-BE49-F238E27FC236}">
                  <a16:creationId xmlns:a16="http://schemas.microsoft.com/office/drawing/2014/main" id="{8FF0F7BA-4C99-0DE7-5B05-2845A2B79C4C}"/>
                </a:ext>
              </a:extLst>
            </p:cNvPr>
            <p:cNvCxnSpPr>
              <a:cxnSpLocks/>
              <a:endCxn id="186" idx="2"/>
            </p:cNvCxnSpPr>
            <p:nvPr/>
          </p:nvCxnSpPr>
          <p:spPr>
            <a:xfrm>
              <a:off x="5474010" y="5918097"/>
              <a:ext cx="170200" cy="12147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sp>
          <p:nvSpPr>
            <p:cNvPr id="191" name="Oval 138 1 1 1">
              <a:extLst>
                <a:ext uri="{FF2B5EF4-FFF2-40B4-BE49-F238E27FC236}">
                  <a16:creationId xmlns:a16="http://schemas.microsoft.com/office/drawing/2014/main" id="{B064666F-8A2F-EF5D-7795-B729F7E55C31}"/>
                </a:ext>
              </a:extLst>
            </p:cNvPr>
            <p:cNvSpPr/>
            <p:nvPr/>
          </p:nvSpPr>
          <p:spPr>
            <a:xfrm>
              <a:off x="5924023" y="552680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192" name="Oval 139 1 1 1">
              <a:extLst>
                <a:ext uri="{FF2B5EF4-FFF2-40B4-BE49-F238E27FC236}">
                  <a16:creationId xmlns:a16="http://schemas.microsoft.com/office/drawing/2014/main" id="{71796C88-9165-6B17-4F45-680696C5C77D}"/>
                </a:ext>
              </a:extLst>
            </p:cNvPr>
            <p:cNvSpPr/>
            <p:nvPr/>
          </p:nvSpPr>
          <p:spPr>
            <a:xfrm>
              <a:off x="5924023" y="583595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193" name="Straight Arrow Connector 140 1 1 1">
              <a:extLst>
                <a:ext uri="{FF2B5EF4-FFF2-40B4-BE49-F238E27FC236}">
                  <a16:creationId xmlns:a16="http://schemas.microsoft.com/office/drawing/2014/main" id="{B38B2DB1-73BC-A958-B51B-A2495BBA1ABC}"/>
                </a:ext>
              </a:extLst>
            </p:cNvPr>
            <p:cNvCxnSpPr>
              <a:cxnSpLocks/>
              <a:stCxn id="182" idx="4"/>
              <a:endCxn id="186" idx="1"/>
            </p:cNvCxnSpPr>
            <p:nvPr/>
          </p:nvCxnSpPr>
          <p:spPr>
            <a:xfrm>
              <a:off x="5410378" y="5662009"/>
              <a:ext cx="253632" cy="329763"/>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194" name="Straight Arrow Connector 141 1 1 1">
              <a:extLst>
                <a:ext uri="{FF2B5EF4-FFF2-40B4-BE49-F238E27FC236}">
                  <a16:creationId xmlns:a16="http://schemas.microsoft.com/office/drawing/2014/main" id="{DD4D52A8-9B90-2693-072D-3914722E0310}"/>
                </a:ext>
              </a:extLst>
            </p:cNvPr>
            <p:cNvCxnSpPr>
              <a:cxnSpLocks/>
            </p:cNvCxnSpPr>
            <p:nvPr/>
          </p:nvCxnSpPr>
          <p:spPr>
            <a:xfrm flipV="1">
              <a:off x="5431894" y="5464953"/>
              <a:ext cx="269463" cy="36888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195" name="Straight Arrow Connector 142 1 1 1">
              <a:extLst>
                <a:ext uri="{FF2B5EF4-FFF2-40B4-BE49-F238E27FC236}">
                  <a16:creationId xmlns:a16="http://schemas.microsoft.com/office/drawing/2014/main" id="{1D9D2633-A6D0-AADE-9930-98F786F869F3}"/>
                </a:ext>
              </a:extLst>
            </p:cNvPr>
            <p:cNvCxnSpPr>
              <a:cxnSpLocks/>
            </p:cNvCxnSpPr>
            <p:nvPr/>
          </p:nvCxnSpPr>
          <p:spPr>
            <a:xfrm flipV="1">
              <a:off x="5732144" y="5640515"/>
              <a:ext cx="269463" cy="36888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196" name="Straight Arrow Connector 143 1 1 1">
              <a:extLst>
                <a:ext uri="{FF2B5EF4-FFF2-40B4-BE49-F238E27FC236}">
                  <a16:creationId xmlns:a16="http://schemas.microsoft.com/office/drawing/2014/main" id="{11B94E36-4E6F-3681-A0A8-B9F9CFC88562}"/>
                </a:ext>
              </a:extLst>
            </p:cNvPr>
            <p:cNvCxnSpPr>
              <a:cxnSpLocks/>
              <a:endCxn id="192" idx="0"/>
            </p:cNvCxnSpPr>
            <p:nvPr/>
          </p:nvCxnSpPr>
          <p:spPr>
            <a:xfrm>
              <a:off x="5741489" y="5457101"/>
              <a:ext cx="250137" cy="378853"/>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197" name="Straight Arrow Connector 144 1 1 1">
              <a:extLst>
                <a:ext uri="{FF2B5EF4-FFF2-40B4-BE49-F238E27FC236}">
                  <a16:creationId xmlns:a16="http://schemas.microsoft.com/office/drawing/2014/main" id="{882FA32C-4CDD-BCFD-1D2B-3829959E2CD2}"/>
                </a:ext>
              </a:extLst>
            </p:cNvPr>
            <p:cNvCxnSpPr>
              <a:cxnSpLocks/>
              <a:endCxn id="191" idx="2"/>
            </p:cNvCxnSpPr>
            <p:nvPr/>
          </p:nvCxnSpPr>
          <p:spPr>
            <a:xfrm flipV="1">
              <a:off x="5755833" y="5594407"/>
              <a:ext cx="168190" cy="8620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198" name="Straight Arrow Connector 145 1 1 1">
              <a:extLst>
                <a:ext uri="{FF2B5EF4-FFF2-40B4-BE49-F238E27FC236}">
                  <a16:creationId xmlns:a16="http://schemas.microsoft.com/office/drawing/2014/main" id="{B58EF8E2-AE7E-AFF3-FAD0-76427BE55683}"/>
                </a:ext>
              </a:extLst>
            </p:cNvPr>
            <p:cNvCxnSpPr>
              <a:cxnSpLocks/>
              <a:endCxn id="192" idx="2"/>
            </p:cNvCxnSpPr>
            <p:nvPr/>
          </p:nvCxnSpPr>
          <p:spPr>
            <a:xfrm>
              <a:off x="5771965" y="5759422"/>
              <a:ext cx="152058" cy="144135"/>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199" name="Straight Arrow Connector 146 1 1 1">
              <a:extLst>
                <a:ext uri="{FF2B5EF4-FFF2-40B4-BE49-F238E27FC236}">
                  <a16:creationId xmlns:a16="http://schemas.microsoft.com/office/drawing/2014/main" id="{E383B011-4F97-3AFD-3162-4FC6742330FE}"/>
                </a:ext>
              </a:extLst>
            </p:cNvPr>
            <p:cNvCxnSpPr>
              <a:cxnSpLocks/>
              <a:endCxn id="191" idx="1"/>
            </p:cNvCxnSpPr>
            <p:nvPr/>
          </p:nvCxnSpPr>
          <p:spPr>
            <a:xfrm>
              <a:off x="5779415" y="5409027"/>
              <a:ext cx="164408" cy="13757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00" name="Straight Arrow Connector 147 1 1 1">
              <a:extLst>
                <a:ext uri="{FF2B5EF4-FFF2-40B4-BE49-F238E27FC236}">
                  <a16:creationId xmlns:a16="http://schemas.microsoft.com/office/drawing/2014/main" id="{3D20017D-CC84-6C74-3932-A57B534FDBC0}"/>
                </a:ext>
              </a:extLst>
            </p:cNvPr>
            <p:cNvCxnSpPr>
              <a:cxnSpLocks/>
              <a:endCxn id="192" idx="3"/>
            </p:cNvCxnSpPr>
            <p:nvPr/>
          </p:nvCxnSpPr>
          <p:spPr>
            <a:xfrm flipV="1">
              <a:off x="5783577" y="5951359"/>
              <a:ext cx="160246" cy="94412"/>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01" name="Straight Arrow Connector 148 1 1 1">
              <a:extLst>
                <a:ext uri="{FF2B5EF4-FFF2-40B4-BE49-F238E27FC236}">
                  <a16:creationId xmlns:a16="http://schemas.microsoft.com/office/drawing/2014/main" id="{F31D7BC5-4199-4ECA-7B36-A836424DAF02}"/>
                </a:ext>
              </a:extLst>
            </p:cNvPr>
            <p:cNvCxnSpPr>
              <a:cxnSpLocks/>
            </p:cNvCxnSpPr>
            <p:nvPr/>
          </p:nvCxnSpPr>
          <p:spPr>
            <a:xfrm flipV="1">
              <a:off x="6058631" y="5591260"/>
              <a:ext cx="206428" cy="272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02" name="Straight Arrow Connector 149 1 1 1">
              <a:extLst>
                <a:ext uri="{FF2B5EF4-FFF2-40B4-BE49-F238E27FC236}">
                  <a16:creationId xmlns:a16="http://schemas.microsoft.com/office/drawing/2014/main" id="{289028FF-97EA-6AC9-28EF-F445838DC18E}"/>
                </a:ext>
              </a:extLst>
            </p:cNvPr>
            <p:cNvCxnSpPr>
              <a:cxnSpLocks/>
            </p:cNvCxnSpPr>
            <p:nvPr/>
          </p:nvCxnSpPr>
          <p:spPr>
            <a:xfrm flipV="1">
              <a:off x="6063551" y="5891593"/>
              <a:ext cx="206428" cy="272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grpSp>
      <p:pic>
        <p:nvPicPr>
          <p:cNvPr id="253" name="Image 2 1 2">
            <a:extLst>
              <a:ext uri="{FF2B5EF4-FFF2-40B4-BE49-F238E27FC236}">
                <a16:creationId xmlns:a16="http://schemas.microsoft.com/office/drawing/2014/main" id="{65A7F6BF-54DD-230A-ACE6-395EE0BEEF35}"/>
              </a:ext>
            </a:extLst>
          </p:cNvPr>
          <p:cNvPicPr>
            <a:picLocks noChangeAspect="1"/>
          </p:cNvPicPr>
          <p:nvPr/>
        </p:nvPicPr>
        <p:blipFill>
          <a:blip r:embed="rId8"/>
          <a:stretch>
            <a:fillRect/>
          </a:stretch>
        </p:blipFill>
        <p:spPr>
          <a:xfrm>
            <a:off x="949033" y="4872965"/>
            <a:ext cx="582086" cy="769011"/>
          </a:xfrm>
          <a:prstGeom prst="rect">
            <a:avLst/>
          </a:prstGeom>
        </p:spPr>
      </p:pic>
      <p:pic>
        <p:nvPicPr>
          <p:cNvPr id="254" name="Image 2 3 2">
            <a:extLst>
              <a:ext uri="{FF2B5EF4-FFF2-40B4-BE49-F238E27FC236}">
                <a16:creationId xmlns:a16="http://schemas.microsoft.com/office/drawing/2014/main" id="{2284076D-33E7-1A2C-4EFF-6E48E2855CFD}"/>
              </a:ext>
            </a:extLst>
          </p:cNvPr>
          <p:cNvPicPr>
            <a:picLocks noChangeAspect="1"/>
          </p:cNvPicPr>
          <p:nvPr/>
        </p:nvPicPr>
        <p:blipFill>
          <a:blip r:embed="rId8"/>
          <a:stretch>
            <a:fillRect/>
          </a:stretch>
        </p:blipFill>
        <p:spPr>
          <a:xfrm>
            <a:off x="2781646" y="4850008"/>
            <a:ext cx="582086" cy="769011"/>
          </a:xfrm>
          <a:prstGeom prst="rect">
            <a:avLst/>
          </a:prstGeom>
        </p:spPr>
      </p:pic>
      <p:pic>
        <p:nvPicPr>
          <p:cNvPr id="255" name="Image 2 4 2">
            <a:extLst>
              <a:ext uri="{FF2B5EF4-FFF2-40B4-BE49-F238E27FC236}">
                <a16:creationId xmlns:a16="http://schemas.microsoft.com/office/drawing/2014/main" id="{2B714223-DE62-BCE5-8D9A-FCEE5BA1C2C4}"/>
              </a:ext>
            </a:extLst>
          </p:cNvPr>
          <p:cNvPicPr>
            <a:picLocks noChangeAspect="1"/>
          </p:cNvPicPr>
          <p:nvPr/>
        </p:nvPicPr>
        <p:blipFill>
          <a:blip r:embed="rId8"/>
          <a:stretch>
            <a:fillRect/>
          </a:stretch>
        </p:blipFill>
        <p:spPr>
          <a:xfrm>
            <a:off x="4622899" y="4854089"/>
            <a:ext cx="582086" cy="769011"/>
          </a:xfrm>
          <a:prstGeom prst="rect">
            <a:avLst/>
          </a:prstGeom>
        </p:spPr>
      </p:pic>
      <p:cxnSp>
        <p:nvCxnSpPr>
          <p:cNvPr id="256" name="Straight Arrow Connector 120 1 2">
            <a:extLst>
              <a:ext uri="{FF2B5EF4-FFF2-40B4-BE49-F238E27FC236}">
                <a16:creationId xmlns:a16="http://schemas.microsoft.com/office/drawing/2014/main" id="{C971D931-604F-9059-317B-8CE6C8E73F8D}"/>
              </a:ext>
            </a:extLst>
          </p:cNvPr>
          <p:cNvCxnSpPr>
            <a:cxnSpLocks/>
            <a:stCxn id="255" idx="0"/>
          </p:cNvCxnSpPr>
          <p:nvPr/>
        </p:nvCxnSpPr>
        <p:spPr>
          <a:xfrm flipH="1" flipV="1">
            <a:off x="3802436" y="3845905"/>
            <a:ext cx="1111506" cy="1008184"/>
          </a:xfrm>
          <a:prstGeom prst="straightConnector1">
            <a:avLst/>
          </a:prstGeom>
          <a:ln>
            <a:solidFill>
              <a:srgbClr val="FF0000"/>
            </a:solidFill>
            <a:tailEnd type="triangle" w="lg" len="lg"/>
          </a:ln>
        </p:spPr>
        <p:style>
          <a:lnRef idx="2">
            <a:schemeClr val="accent1"/>
          </a:lnRef>
          <a:fillRef idx="0">
            <a:schemeClr val="accent1"/>
          </a:fillRef>
          <a:effectRef idx="1">
            <a:schemeClr val="accent1"/>
          </a:effectRef>
          <a:fontRef idx="minor">
            <a:schemeClr val="tx1"/>
          </a:fontRef>
        </p:style>
      </p:cxnSp>
      <p:cxnSp>
        <p:nvCxnSpPr>
          <p:cNvPr id="257" name="Straight Arrow Connector 120 2 2">
            <a:extLst>
              <a:ext uri="{FF2B5EF4-FFF2-40B4-BE49-F238E27FC236}">
                <a16:creationId xmlns:a16="http://schemas.microsoft.com/office/drawing/2014/main" id="{37A33C06-5C49-75AA-7559-35B87D46A413}"/>
              </a:ext>
            </a:extLst>
          </p:cNvPr>
          <p:cNvCxnSpPr>
            <a:cxnSpLocks/>
            <a:stCxn id="253" idx="0"/>
          </p:cNvCxnSpPr>
          <p:nvPr/>
        </p:nvCxnSpPr>
        <p:spPr>
          <a:xfrm flipV="1">
            <a:off x="1240076" y="3828958"/>
            <a:ext cx="1138702" cy="1044007"/>
          </a:xfrm>
          <a:prstGeom prst="straightConnector1">
            <a:avLst/>
          </a:prstGeom>
          <a:ln>
            <a:solidFill>
              <a:srgbClr val="FF0000"/>
            </a:solidFill>
            <a:tailEnd type="triangle" w="lg" len="lg"/>
          </a:ln>
        </p:spPr>
        <p:style>
          <a:lnRef idx="2">
            <a:schemeClr val="accent1"/>
          </a:lnRef>
          <a:fillRef idx="0">
            <a:schemeClr val="accent1"/>
          </a:fillRef>
          <a:effectRef idx="1">
            <a:schemeClr val="accent1"/>
          </a:effectRef>
          <a:fontRef idx="minor">
            <a:schemeClr val="tx1"/>
          </a:fontRef>
        </p:style>
      </p:cxnSp>
      <p:cxnSp>
        <p:nvCxnSpPr>
          <p:cNvPr id="258" name="Straight Arrow Connector 120 3 2">
            <a:extLst>
              <a:ext uri="{FF2B5EF4-FFF2-40B4-BE49-F238E27FC236}">
                <a16:creationId xmlns:a16="http://schemas.microsoft.com/office/drawing/2014/main" id="{D8569919-1EC9-7EF2-4B1F-4BEC5E83CB57}"/>
              </a:ext>
            </a:extLst>
          </p:cNvPr>
          <p:cNvCxnSpPr>
            <a:cxnSpLocks/>
            <a:stCxn id="254" idx="0"/>
          </p:cNvCxnSpPr>
          <p:nvPr/>
        </p:nvCxnSpPr>
        <p:spPr>
          <a:xfrm flipV="1">
            <a:off x="3072689" y="3828958"/>
            <a:ext cx="4320" cy="1021050"/>
          </a:xfrm>
          <a:prstGeom prst="straightConnector1">
            <a:avLst/>
          </a:prstGeom>
          <a:ln>
            <a:solidFill>
              <a:srgbClr val="FF0000"/>
            </a:solidFill>
            <a:tailEnd type="triangle" w="lg" len="lg"/>
          </a:ln>
        </p:spPr>
        <p:style>
          <a:lnRef idx="2">
            <a:schemeClr val="accent1"/>
          </a:lnRef>
          <a:fillRef idx="0">
            <a:schemeClr val="accent1"/>
          </a:fillRef>
          <a:effectRef idx="1">
            <a:schemeClr val="accent1"/>
          </a:effectRef>
          <a:fontRef idx="minor">
            <a:schemeClr val="tx1"/>
          </a:fontRef>
        </p:style>
      </p:cxnSp>
      <p:pic>
        <p:nvPicPr>
          <p:cNvPr id="259" name="Image 656392 2">
            <a:extLst>
              <a:ext uri="{FF2B5EF4-FFF2-40B4-BE49-F238E27FC236}">
                <a16:creationId xmlns:a16="http://schemas.microsoft.com/office/drawing/2014/main" id="{B37A2DE8-61A5-89E1-D24F-264D704BA78E}"/>
              </a:ext>
            </a:extLst>
          </p:cNvPr>
          <p:cNvPicPr>
            <a:picLocks noChangeAspect="1"/>
          </p:cNvPicPr>
          <p:nvPr/>
        </p:nvPicPr>
        <p:blipFill>
          <a:blip r:embed="rId9"/>
          <a:stretch>
            <a:fillRect/>
          </a:stretch>
        </p:blipFill>
        <p:spPr>
          <a:xfrm>
            <a:off x="2456000" y="2442457"/>
            <a:ext cx="1233377" cy="1160392"/>
          </a:xfrm>
          <a:prstGeom prst="rect">
            <a:avLst/>
          </a:prstGeom>
        </p:spPr>
      </p:pic>
      <p:grpSp>
        <p:nvGrpSpPr>
          <p:cNvPr id="260" name="Group 128">
            <a:extLst>
              <a:ext uri="{FF2B5EF4-FFF2-40B4-BE49-F238E27FC236}">
                <a16:creationId xmlns:a16="http://schemas.microsoft.com/office/drawing/2014/main" id="{A5B8EEF2-090A-D2EA-D4AA-C279A365FEF9}"/>
              </a:ext>
            </a:extLst>
          </p:cNvPr>
          <p:cNvGrpSpPr/>
          <p:nvPr/>
        </p:nvGrpSpPr>
        <p:grpSpPr>
          <a:xfrm>
            <a:off x="863423" y="3872570"/>
            <a:ext cx="800128" cy="677656"/>
            <a:chOff x="5342775" y="5321896"/>
            <a:chExt cx="927204" cy="785281"/>
          </a:xfrm>
        </p:grpSpPr>
        <p:sp>
          <p:nvSpPr>
            <p:cNvPr id="261" name="Oval 129 1 1 2">
              <a:extLst>
                <a:ext uri="{FF2B5EF4-FFF2-40B4-BE49-F238E27FC236}">
                  <a16:creationId xmlns:a16="http://schemas.microsoft.com/office/drawing/2014/main" id="{07480745-F1E2-F78F-21F5-66C1D7EAB1B7}"/>
                </a:ext>
              </a:extLst>
            </p:cNvPr>
            <p:cNvSpPr/>
            <p:nvPr/>
          </p:nvSpPr>
          <p:spPr>
            <a:xfrm>
              <a:off x="5342775" y="552680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62" name="Oval 130 1 1 2">
              <a:extLst>
                <a:ext uri="{FF2B5EF4-FFF2-40B4-BE49-F238E27FC236}">
                  <a16:creationId xmlns:a16="http://schemas.microsoft.com/office/drawing/2014/main" id="{8B51290D-396A-C693-C0E7-D8E6A1EF6D14}"/>
                </a:ext>
              </a:extLst>
            </p:cNvPr>
            <p:cNvSpPr/>
            <p:nvPr/>
          </p:nvSpPr>
          <p:spPr>
            <a:xfrm>
              <a:off x="5342775" y="581394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63" name="Oval 131 1 1 2">
              <a:extLst>
                <a:ext uri="{FF2B5EF4-FFF2-40B4-BE49-F238E27FC236}">
                  <a16:creationId xmlns:a16="http://schemas.microsoft.com/office/drawing/2014/main" id="{A3165682-DD84-6404-9FC7-79E6FEF3D9A6}"/>
                </a:ext>
              </a:extLst>
            </p:cNvPr>
            <p:cNvSpPr/>
            <p:nvPr/>
          </p:nvSpPr>
          <p:spPr>
            <a:xfrm>
              <a:off x="5633755" y="5321896"/>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64" name="Oval 132 1 1 2">
              <a:extLst>
                <a:ext uri="{FF2B5EF4-FFF2-40B4-BE49-F238E27FC236}">
                  <a16:creationId xmlns:a16="http://schemas.microsoft.com/office/drawing/2014/main" id="{CA9C5EF3-171E-6DE6-9737-16C41398DA01}"/>
                </a:ext>
              </a:extLst>
            </p:cNvPr>
            <p:cNvSpPr/>
            <p:nvPr/>
          </p:nvSpPr>
          <p:spPr>
            <a:xfrm>
              <a:off x="5637725" y="5644471"/>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65" name="Oval 133 1 1 2">
              <a:extLst>
                <a:ext uri="{FF2B5EF4-FFF2-40B4-BE49-F238E27FC236}">
                  <a16:creationId xmlns:a16="http://schemas.microsoft.com/office/drawing/2014/main" id="{8800D1E2-FEB0-4E95-3639-30EA5EC20139}"/>
                </a:ext>
              </a:extLst>
            </p:cNvPr>
            <p:cNvSpPr/>
            <p:nvPr/>
          </p:nvSpPr>
          <p:spPr>
            <a:xfrm>
              <a:off x="5644210" y="5971972"/>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66" name="Straight Arrow Connector 134 1 1 2">
              <a:extLst>
                <a:ext uri="{FF2B5EF4-FFF2-40B4-BE49-F238E27FC236}">
                  <a16:creationId xmlns:a16="http://schemas.microsoft.com/office/drawing/2014/main" id="{F0697493-CB3A-4B2D-A2D6-D4F61EDFCC4E}"/>
                </a:ext>
              </a:extLst>
            </p:cNvPr>
            <p:cNvCxnSpPr>
              <a:cxnSpLocks/>
              <a:stCxn id="261" idx="6"/>
              <a:endCxn id="263" idx="3"/>
            </p:cNvCxnSpPr>
            <p:nvPr/>
          </p:nvCxnSpPr>
          <p:spPr>
            <a:xfrm flipV="1">
              <a:off x="5477980" y="5437301"/>
              <a:ext cx="175575" cy="157106"/>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67" name="Straight Arrow Connector 135 1 1 2">
              <a:extLst>
                <a:ext uri="{FF2B5EF4-FFF2-40B4-BE49-F238E27FC236}">
                  <a16:creationId xmlns:a16="http://schemas.microsoft.com/office/drawing/2014/main" id="{4A98FCFF-DFD6-78F7-19C2-30DF1AF5AE71}"/>
                </a:ext>
              </a:extLst>
            </p:cNvPr>
            <p:cNvCxnSpPr>
              <a:cxnSpLocks/>
              <a:stCxn id="261" idx="5"/>
              <a:endCxn id="264" idx="2"/>
            </p:cNvCxnSpPr>
            <p:nvPr/>
          </p:nvCxnSpPr>
          <p:spPr>
            <a:xfrm>
              <a:off x="5458180" y="5642209"/>
              <a:ext cx="179545" cy="69865"/>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68" name="Straight Arrow Connector 136 1 1 2">
              <a:extLst>
                <a:ext uri="{FF2B5EF4-FFF2-40B4-BE49-F238E27FC236}">
                  <a16:creationId xmlns:a16="http://schemas.microsoft.com/office/drawing/2014/main" id="{57C44540-88C4-969D-1016-AE7F56B32D1E}"/>
                </a:ext>
              </a:extLst>
            </p:cNvPr>
            <p:cNvCxnSpPr>
              <a:cxnSpLocks/>
              <a:endCxn id="264" idx="3"/>
            </p:cNvCxnSpPr>
            <p:nvPr/>
          </p:nvCxnSpPr>
          <p:spPr>
            <a:xfrm flipV="1">
              <a:off x="5473721" y="5759876"/>
              <a:ext cx="183804" cy="118302"/>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69" name="Straight Arrow Connector 137 1 1 2">
              <a:extLst>
                <a:ext uri="{FF2B5EF4-FFF2-40B4-BE49-F238E27FC236}">
                  <a16:creationId xmlns:a16="http://schemas.microsoft.com/office/drawing/2014/main" id="{7E7A5871-273A-E644-50A9-B2CAF6942EDC}"/>
                </a:ext>
              </a:extLst>
            </p:cNvPr>
            <p:cNvCxnSpPr>
              <a:cxnSpLocks/>
              <a:endCxn id="265" idx="2"/>
            </p:cNvCxnSpPr>
            <p:nvPr/>
          </p:nvCxnSpPr>
          <p:spPr>
            <a:xfrm>
              <a:off x="5474010" y="5918097"/>
              <a:ext cx="170200" cy="12147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sp>
          <p:nvSpPr>
            <p:cNvPr id="270" name="Oval 138 1 1 2">
              <a:extLst>
                <a:ext uri="{FF2B5EF4-FFF2-40B4-BE49-F238E27FC236}">
                  <a16:creationId xmlns:a16="http://schemas.microsoft.com/office/drawing/2014/main" id="{AE2AD424-5CD3-A78D-ACB6-07D50F0C289A}"/>
                </a:ext>
              </a:extLst>
            </p:cNvPr>
            <p:cNvSpPr/>
            <p:nvPr/>
          </p:nvSpPr>
          <p:spPr>
            <a:xfrm>
              <a:off x="5924023" y="552680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71" name="Oval 139 1 1 2">
              <a:extLst>
                <a:ext uri="{FF2B5EF4-FFF2-40B4-BE49-F238E27FC236}">
                  <a16:creationId xmlns:a16="http://schemas.microsoft.com/office/drawing/2014/main" id="{7450CDA2-FF05-BB00-83C2-AF1AA1244872}"/>
                </a:ext>
              </a:extLst>
            </p:cNvPr>
            <p:cNvSpPr/>
            <p:nvPr/>
          </p:nvSpPr>
          <p:spPr>
            <a:xfrm>
              <a:off x="5924023" y="583595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72" name="Straight Arrow Connector 140 1 1 2">
              <a:extLst>
                <a:ext uri="{FF2B5EF4-FFF2-40B4-BE49-F238E27FC236}">
                  <a16:creationId xmlns:a16="http://schemas.microsoft.com/office/drawing/2014/main" id="{C1BF7506-3FC1-0896-CE63-570B90FCF212}"/>
                </a:ext>
              </a:extLst>
            </p:cNvPr>
            <p:cNvCxnSpPr>
              <a:cxnSpLocks/>
              <a:stCxn id="261" idx="4"/>
              <a:endCxn id="265" idx="1"/>
            </p:cNvCxnSpPr>
            <p:nvPr/>
          </p:nvCxnSpPr>
          <p:spPr>
            <a:xfrm>
              <a:off x="5410378" y="5662009"/>
              <a:ext cx="253632" cy="329763"/>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73" name="Straight Arrow Connector 141 1 1 2">
              <a:extLst>
                <a:ext uri="{FF2B5EF4-FFF2-40B4-BE49-F238E27FC236}">
                  <a16:creationId xmlns:a16="http://schemas.microsoft.com/office/drawing/2014/main" id="{A23A80C2-3DCE-7B94-2630-11C60F5377EE}"/>
                </a:ext>
              </a:extLst>
            </p:cNvPr>
            <p:cNvCxnSpPr>
              <a:cxnSpLocks/>
            </p:cNvCxnSpPr>
            <p:nvPr/>
          </p:nvCxnSpPr>
          <p:spPr>
            <a:xfrm flipV="1">
              <a:off x="5431894" y="5464953"/>
              <a:ext cx="269463" cy="36888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74" name="Straight Arrow Connector 142 1 1 2">
              <a:extLst>
                <a:ext uri="{FF2B5EF4-FFF2-40B4-BE49-F238E27FC236}">
                  <a16:creationId xmlns:a16="http://schemas.microsoft.com/office/drawing/2014/main" id="{239DEBA9-BBE9-150B-A3DB-7589742EEB1D}"/>
                </a:ext>
              </a:extLst>
            </p:cNvPr>
            <p:cNvCxnSpPr>
              <a:cxnSpLocks/>
            </p:cNvCxnSpPr>
            <p:nvPr/>
          </p:nvCxnSpPr>
          <p:spPr>
            <a:xfrm flipV="1">
              <a:off x="5732144" y="5640515"/>
              <a:ext cx="269463" cy="36888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75" name="Straight Arrow Connector 143 1 1 2">
              <a:extLst>
                <a:ext uri="{FF2B5EF4-FFF2-40B4-BE49-F238E27FC236}">
                  <a16:creationId xmlns:a16="http://schemas.microsoft.com/office/drawing/2014/main" id="{2EE1252D-8076-1CF3-4B41-22DD29C8F18F}"/>
                </a:ext>
              </a:extLst>
            </p:cNvPr>
            <p:cNvCxnSpPr>
              <a:cxnSpLocks/>
              <a:endCxn id="271" idx="0"/>
            </p:cNvCxnSpPr>
            <p:nvPr/>
          </p:nvCxnSpPr>
          <p:spPr>
            <a:xfrm>
              <a:off x="5741489" y="5457101"/>
              <a:ext cx="250137" cy="378853"/>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76" name="Straight Arrow Connector 144 1 1 2">
              <a:extLst>
                <a:ext uri="{FF2B5EF4-FFF2-40B4-BE49-F238E27FC236}">
                  <a16:creationId xmlns:a16="http://schemas.microsoft.com/office/drawing/2014/main" id="{2CAD72A3-789A-A233-48C9-F81453C73563}"/>
                </a:ext>
              </a:extLst>
            </p:cNvPr>
            <p:cNvCxnSpPr>
              <a:cxnSpLocks/>
              <a:endCxn id="270" idx="2"/>
            </p:cNvCxnSpPr>
            <p:nvPr/>
          </p:nvCxnSpPr>
          <p:spPr>
            <a:xfrm flipV="1">
              <a:off x="5755833" y="5594407"/>
              <a:ext cx="168190" cy="8620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77" name="Straight Arrow Connector 145 1 1 2">
              <a:extLst>
                <a:ext uri="{FF2B5EF4-FFF2-40B4-BE49-F238E27FC236}">
                  <a16:creationId xmlns:a16="http://schemas.microsoft.com/office/drawing/2014/main" id="{4537C68C-71C7-20AD-9500-727797F565DF}"/>
                </a:ext>
              </a:extLst>
            </p:cNvPr>
            <p:cNvCxnSpPr>
              <a:cxnSpLocks/>
              <a:endCxn id="271" idx="2"/>
            </p:cNvCxnSpPr>
            <p:nvPr/>
          </p:nvCxnSpPr>
          <p:spPr>
            <a:xfrm>
              <a:off x="5771965" y="5759422"/>
              <a:ext cx="152058" cy="144135"/>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78" name="Straight Arrow Connector 146 1 1 2">
              <a:extLst>
                <a:ext uri="{FF2B5EF4-FFF2-40B4-BE49-F238E27FC236}">
                  <a16:creationId xmlns:a16="http://schemas.microsoft.com/office/drawing/2014/main" id="{68067C5E-B210-7D80-7D2D-12F998A49BB1}"/>
                </a:ext>
              </a:extLst>
            </p:cNvPr>
            <p:cNvCxnSpPr>
              <a:cxnSpLocks/>
              <a:endCxn id="270" idx="1"/>
            </p:cNvCxnSpPr>
            <p:nvPr/>
          </p:nvCxnSpPr>
          <p:spPr>
            <a:xfrm>
              <a:off x="5779415" y="5409027"/>
              <a:ext cx="164408" cy="13757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79" name="Straight Arrow Connector 147 1 1 2">
              <a:extLst>
                <a:ext uri="{FF2B5EF4-FFF2-40B4-BE49-F238E27FC236}">
                  <a16:creationId xmlns:a16="http://schemas.microsoft.com/office/drawing/2014/main" id="{A41D2BCF-A9D6-2C32-5144-35C8833B23A5}"/>
                </a:ext>
              </a:extLst>
            </p:cNvPr>
            <p:cNvCxnSpPr>
              <a:cxnSpLocks/>
              <a:endCxn id="271" idx="3"/>
            </p:cNvCxnSpPr>
            <p:nvPr/>
          </p:nvCxnSpPr>
          <p:spPr>
            <a:xfrm flipV="1">
              <a:off x="5783577" y="5951359"/>
              <a:ext cx="160246" cy="94412"/>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80" name="Straight Arrow Connector 148 1 1 2">
              <a:extLst>
                <a:ext uri="{FF2B5EF4-FFF2-40B4-BE49-F238E27FC236}">
                  <a16:creationId xmlns:a16="http://schemas.microsoft.com/office/drawing/2014/main" id="{3F909FA3-35FF-AF71-1204-62AC980380A0}"/>
                </a:ext>
              </a:extLst>
            </p:cNvPr>
            <p:cNvCxnSpPr>
              <a:cxnSpLocks/>
            </p:cNvCxnSpPr>
            <p:nvPr/>
          </p:nvCxnSpPr>
          <p:spPr>
            <a:xfrm flipV="1">
              <a:off x="6058631" y="5591260"/>
              <a:ext cx="206428" cy="272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81" name="Straight Arrow Connector 149 1 1 2">
              <a:extLst>
                <a:ext uri="{FF2B5EF4-FFF2-40B4-BE49-F238E27FC236}">
                  <a16:creationId xmlns:a16="http://schemas.microsoft.com/office/drawing/2014/main" id="{D5F17E61-CE58-C48B-C2AB-157ED5B8CF71}"/>
                </a:ext>
              </a:extLst>
            </p:cNvPr>
            <p:cNvCxnSpPr>
              <a:cxnSpLocks/>
            </p:cNvCxnSpPr>
            <p:nvPr/>
          </p:nvCxnSpPr>
          <p:spPr>
            <a:xfrm flipV="1">
              <a:off x="6063551" y="5891593"/>
              <a:ext cx="206428" cy="272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grpSp>
      <p:grpSp>
        <p:nvGrpSpPr>
          <p:cNvPr id="282" name="Group 128">
            <a:extLst>
              <a:ext uri="{FF2B5EF4-FFF2-40B4-BE49-F238E27FC236}">
                <a16:creationId xmlns:a16="http://schemas.microsoft.com/office/drawing/2014/main" id="{0A573BBE-4DB4-A935-96FB-62FA3A3C582D}"/>
              </a:ext>
            </a:extLst>
          </p:cNvPr>
          <p:cNvGrpSpPr/>
          <p:nvPr/>
        </p:nvGrpSpPr>
        <p:grpSpPr>
          <a:xfrm>
            <a:off x="4692680" y="3863992"/>
            <a:ext cx="800128" cy="677656"/>
            <a:chOff x="5342775" y="5321896"/>
            <a:chExt cx="927204" cy="785281"/>
          </a:xfrm>
        </p:grpSpPr>
        <p:sp>
          <p:nvSpPr>
            <p:cNvPr id="283" name="Oval 129 2 2">
              <a:extLst>
                <a:ext uri="{FF2B5EF4-FFF2-40B4-BE49-F238E27FC236}">
                  <a16:creationId xmlns:a16="http://schemas.microsoft.com/office/drawing/2014/main" id="{0E224969-4656-8A1A-1A97-3D0AD69793A7}"/>
                </a:ext>
              </a:extLst>
            </p:cNvPr>
            <p:cNvSpPr/>
            <p:nvPr/>
          </p:nvSpPr>
          <p:spPr>
            <a:xfrm>
              <a:off x="5342775" y="552680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84" name="Oval 130 2 2">
              <a:extLst>
                <a:ext uri="{FF2B5EF4-FFF2-40B4-BE49-F238E27FC236}">
                  <a16:creationId xmlns:a16="http://schemas.microsoft.com/office/drawing/2014/main" id="{09826AE2-B363-3AB9-E31A-27A81D58E7A4}"/>
                </a:ext>
              </a:extLst>
            </p:cNvPr>
            <p:cNvSpPr/>
            <p:nvPr/>
          </p:nvSpPr>
          <p:spPr>
            <a:xfrm>
              <a:off x="5342775" y="581394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85" name="Oval 131 2 2">
              <a:extLst>
                <a:ext uri="{FF2B5EF4-FFF2-40B4-BE49-F238E27FC236}">
                  <a16:creationId xmlns:a16="http://schemas.microsoft.com/office/drawing/2014/main" id="{8EBD7152-BE86-511A-DA0F-40E6E2B768E9}"/>
                </a:ext>
              </a:extLst>
            </p:cNvPr>
            <p:cNvSpPr/>
            <p:nvPr/>
          </p:nvSpPr>
          <p:spPr>
            <a:xfrm>
              <a:off x="5633755" y="5321896"/>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86" name="Oval 132 2 2">
              <a:extLst>
                <a:ext uri="{FF2B5EF4-FFF2-40B4-BE49-F238E27FC236}">
                  <a16:creationId xmlns:a16="http://schemas.microsoft.com/office/drawing/2014/main" id="{B9DC5ECB-C16B-A318-5E12-AEF7463ADBA7}"/>
                </a:ext>
              </a:extLst>
            </p:cNvPr>
            <p:cNvSpPr/>
            <p:nvPr/>
          </p:nvSpPr>
          <p:spPr>
            <a:xfrm>
              <a:off x="5637725" y="5644471"/>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87" name="Oval 133 2 2">
              <a:extLst>
                <a:ext uri="{FF2B5EF4-FFF2-40B4-BE49-F238E27FC236}">
                  <a16:creationId xmlns:a16="http://schemas.microsoft.com/office/drawing/2014/main" id="{D74C4E75-DC20-D48D-F43D-1DEE0CA4912F}"/>
                </a:ext>
              </a:extLst>
            </p:cNvPr>
            <p:cNvSpPr/>
            <p:nvPr/>
          </p:nvSpPr>
          <p:spPr>
            <a:xfrm>
              <a:off x="5644210" y="5971972"/>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88" name="Straight Arrow Connector 134 2 2">
              <a:extLst>
                <a:ext uri="{FF2B5EF4-FFF2-40B4-BE49-F238E27FC236}">
                  <a16:creationId xmlns:a16="http://schemas.microsoft.com/office/drawing/2014/main" id="{C12F293E-53DB-3336-C03F-7DC76DEAFF3C}"/>
                </a:ext>
              </a:extLst>
            </p:cNvPr>
            <p:cNvCxnSpPr>
              <a:cxnSpLocks/>
              <a:stCxn id="283" idx="6"/>
              <a:endCxn id="285" idx="3"/>
            </p:cNvCxnSpPr>
            <p:nvPr/>
          </p:nvCxnSpPr>
          <p:spPr>
            <a:xfrm flipV="1">
              <a:off x="5477980" y="5437301"/>
              <a:ext cx="175575" cy="157106"/>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89" name="Straight Arrow Connector 135 2 2">
              <a:extLst>
                <a:ext uri="{FF2B5EF4-FFF2-40B4-BE49-F238E27FC236}">
                  <a16:creationId xmlns:a16="http://schemas.microsoft.com/office/drawing/2014/main" id="{6ED23FE8-7FC0-C68A-B6C9-9EC1F35A8B08}"/>
                </a:ext>
              </a:extLst>
            </p:cNvPr>
            <p:cNvCxnSpPr>
              <a:cxnSpLocks/>
              <a:stCxn id="283" idx="5"/>
              <a:endCxn id="286" idx="2"/>
            </p:cNvCxnSpPr>
            <p:nvPr/>
          </p:nvCxnSpPr>
          <p:spPr>
            <a:xfrm>
              <a:off x="5458180" y="5642209"/>
              <a:ext cx="179545" cy="69865"/>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90" name="Straight Arrow Connector 136 2 2">
              <a:extLst>
                <a:ext uri="{FF2B5EF4-FFF2-40B4-BE49-F238E27FC236}">
                  <a16:creationId xmlns:a16="http://schemas.microsoft.com/office/drawing/2014/main" id="{D70B413F-311C-56FC-98C8-865829EBDA65}"/>
                </a:ext>
              </a:extLst>
            </p:cNvPr>
            <p:cNvCxnSpPr>
              <a:cxnSpLocks/>
              <a:endCxn id="286" idx="3"/>
            </p:cNvCxnSpPr>
            <p:nvPr/>
          </p:nvCxnSpPr>
          <p:spPr>
            <a:xfrm flipV="1">
              <a:off x="5473721" y="5759876"/>
              <a:ext cx="183804" cy="118302"/>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91" name="Straight Arrow Connector 137 2 2">
              <a:extLst>
                <a:ext uri="{FF2B5EF4-FFF2-40B4-BE49-F238E27FC236}">
                  <a16:creationId xmlns:a16="http://schemas.microsoft.com/office/drawing/2014/main" id="{ABA24BD7-D582-5CA4-15CA-A24AF0DEABA6}"/>
                </a:ext>
              </a:extLst>
            </p:cNvPr>
            <p:cNvCxnSpPr>
              <a:cxnSpLocks/>
              <a:endCxn id="287" idx="2"/>
            </p:cNvCxnSpPr>
            <p:nvPr/>
          </p:nvCxnSpPr>
          <p:spPr>
            <a:xfrm>
              <a:off x="5474010" y="5918097"/>
              <a:ext cx="170200" cy="12147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sp>
          <p:nvSpPr>
            <p:cNvPr id="292" name="Oval 138 2 2">
              <a:extLst>
                <a:ext uri="{FF2B5EF4-FFF2-40B4-BE49-F238E27FC236}">
                  <a16:creationId xmlns:a16="http://schemas.microsoft.com/office/drawing/2014/main" id="{68A20EB0-7AC5-EAD9-F653-78E90CC898E5}"/>
                </a:ext>
              </a:extLst>
            </p:cNvPr>
            <p:cNvSpPr/>
            <p:nvPr/>
          </p:nvSpPr>
          <p:spPr>
            <a:xfrm>
              <a:off x="5924023" y="552680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93" name="Oval 139 2 2">
              <a:extLst>
                <a:ext uri="{FF2B5EF4-FFF2-40B4-BE49-F238E27FC236}">
                  <a16:creationId xmlns:a16="http://schemas.microsoft.com/office/drawing/2014/main" id="{609F4224-FF48-B9AB-37B8-C4BFA59095A3}"/>
                </a:ext>
              </a:extLst>
            </p:cNvPr>
            <p:cNvSpPr/>
            <p:nvPr/>
          </p:nvSpPr>
          <p:spPr>
            <a:xfrm>
              <a:off x="5924023" y="583595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94" name="Straight Arrow Connector 140 2 2">
              <a:extLst>
                <a:ext uri="{FF2B5EF4-FFF2-40B4-BE49-F238E27FC236}">
                  <a16:creationId xmlns:a16="http://schemas.microsoft.com/office/drawing/2014/main" id="{7634B792-FC1A-79ED-D63A-BEE2FCC557E0}"/>
                </a:ext>
              </a:extLst>
            </p:cNvPr>
            <p:cNvCxnSpPr>
              <a:cxnSpLocks/>
              <a:stCxn id="283" idx="4"/>
              <a:endCxn id="287" idx="1"/>
            </p:cNvCxnSpPr>
            <p:nvPr/>
          </p:nvCxnSpPr>
          <p:spPr>
            <a:xfrm>
              <a:off x="5410378" y="5662009"/>
              <a:ext cx="253632" cy="329763"/>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95" name="Straight Arrow Connector 141 2 2">
              <a:extLst>
                <a:ext uri="{FF2B5EF4-FFF2-40B4-BE49-F238E27FC236}">
                  <a16:creationId xmlns:a16="http://schemas.microsoft.com/office/drawing/2014/main" id="{2D6922D2-CE91-D9D1-0192-02919DDECBAB}"/>
                </a:ext>
              </a:extLst>
            </p:cNvPr>
            <p:cNvCxnSpPr>
              <a:cxnSpLocks/>
            </p:cNvCxnSpPr>
            <p:nvPr/>
          </p:nvCxnSpPr>
          <p:spPr>
            <a:xfrm flipV="1">
              <a:off x="5431894" y="5464953"/>
              <a:ext cx="269463" cy="36888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96" name="Straight Arrow Connector 142 2 2">
              <a:extLst>
                <a:ext uri="{FF2B5EF4-FFF2-40B4-BE49-F238E27FC236}">
                  <a16:creationId xmlns:a16="http://schemas.microsoft.com/office/drawing/2014/main" id="{0899C8A5-F97D-8E30-7F53-4C93D277397B}"/>
                </a:ext>
              </a:extLst>
            </p:cNvPr>
            <p:cNvCxnSpPr>
              <a:cxnSpLocks/>
            </p:cNvCxnSpPr>
            <p:nvPr/>
          </p:nvCxnSpPr>
          <p:spPr>
            <a:xfrm flipV="1">
              <a:off x="5732144" y="5640515"/>
              <a:ext cx="269463" cy="36888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97" name="Straight Arrow Connector 143 2 2">
              <a:extLst>
                <a:ext uri="{FF2B5EF4-FFF2-40B4-BE49-F238E27FC236}">
                  <a16:creationId xmlns:a16="http://schemas.microsoft.com/office/drawing/2014/main" id="{7A04CA51-7DDA-6DA4-2032-459592495985}"/>
                </a:ext>
              </a:extLst>
            </p:cNvPr>
            <p:cNvCxnSpPr>
              <a:cxnSpLocks/>
              <a:endCxn id="293" idx="0"/>
            </p:cNvCxnSpPr>
            <p:nvPr/>
          </p:nvCxnSpPr>
          <p:spPr>
            <a:xfrm>
              <a:off x="5741489" y="5457101"/>
              <a:ext cx="250137" cy="378853"/>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98" name="Straight Arrow Connector 144 2 2">
              <a:extLst>
                <a:ext uri="{FF2B5EF4-FFF2-40B4-BE49-F238E27FC236}">
                  <a16:creationId xmlns:a16="http://schemas.microsoft.com/office/drawing/2014/main" id="{0AACA9BC-07E0-9CC5-78A8-3E67C6030034}"/>
                </a:ext>
              </a:extLst>
            </p:cNvPr>
            <p:cNvCxnSpPr>
              <a:cxnSpLocks/>
              <a:endCxn id="292" idx="2"/>
            </p:cNvCxnSpPr>
            <p:nvPr/>
          </p:nvCxnSpPr>
          <p:spPr>
            <a:xfrm flipV="1">
              <a:off x="5755833" y="5594407"/>
              <a:ext cx="168190" cy="8620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99" name="Straight Arrow Connector 145 2 2">
              <a:extLst>
                <a:ext uri="{FF2B5EF4-FFF2-40B4-BE49-F238E27FC236}">
                  <a16:creationId xmlns:a16="http://schemas.microsoft.com/office/drawing/2014/main" id="{05C99A7D-8FA5-A030-90A1-EB75BDA1B63F}"/>
                </a:ext>
              </a:extLst>
            </p:cNvPr>
            <p:cNvCxnSpPr>
              <a:cxnSpLocks/>
              <a:endCxn id="293" idx="2"/>
            </p:cNvCxnSpPr>
            <p:nvPr/>
          </p:nvCxnSpPr>
          <p:spPr>
            <a:xfrm>
              <a:off x="5771965" y="5759422"/>
              <a:ext cx="152058" cy="144135"/>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00" name="Straight Arrow Connector 146 2 2">
              <a:extLst>
                <a:ext uri="{FF2B5EF4-FFF2-40B4-BE49-F238E27FC236}">
                  <a16:creationId xmlns:a16="http://schemas.microsoft.com/office/drawing/2014/main" id="{E719E14C-81F6-44D3-B7A9-2695B6AD7C6B}"/>
                </a:ext>
              </a:extLst>
            </p:cNvPr>
            <p:cNvCxnSpPr>
              <a:cxnSpLocks/>
              <a:endCxn id="292" idx="1"/>
            </p:cNvCxnSpPr>
            <p:nvPr/>
          </p:nvCxnSpPr>
          <p:spPr>
            <a:xfrm>
              <a:off x="5779415" y="5409027"/>
              <a:ext cx="164408" cy="13757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01" name="Straight Arrow Connector 147 2 2">
              <a:extLst>
                <a:ext uri="{FF2B5EF4-FFF2-40B4-BE49-F238E27FC236}">
                  <a16:creationId xmlns:a16="http://schemas.microsoft.com/office/drawing/2014/main" id="{1A007F1E-B490-28DE-1C7D-AC9ED036D9E0}"/>
                </a:ext>
              </a:extLst>
            </p:cNvPr>
            <p:cNvCxnSpPr>
              <a:cxnSpLocks/>
              <a:endCxn id="293" idx="3"/>
            </p:cNvCxnSpPr>
            <p:nvPr/>
          </p:nvCxnSpPr>
          <p:spPr>
            <a:xfrm flipV="1">
              <a:off x="5783577" y="5951359"/>
              <a:ext cx="160246" cy="94412"/>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02" name="Straight Arrow Connector 148 2 2">
              <a:extLst>
                <a:ext uri="{FF2B5EF4-FFF2-40B4-BE49-F238E27FC236}">
                  <a16:creationId xmlns:a16="http://schemas.microsoft.com/office/drawing/2014/main" id="{84204B06-9514-2E3A-021F-266F67887B04}"/>
                </a:ext>
              </a:extLst>
            </p:cNvPr>
            <p:cNvCxnSpPr>
              <a:cxnSpLocks/>
            </p:cNvCxnSpPr>
            <p:nvPr/>
          </p:nvCxnSpPr>
          <p:spPr>
            <a:xfrm flipV="1">
              <a:off x="6058631" y="5591260"/>
              <a:ext cx="206428" cy="272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03" name="Straight Arrow Connector 149 2 2">
              <a:extLst>
                <a:ext uri="{FF2B5EF4-FFF2-40B4-BE49-F238E27FC236}">
                  <a16:creationId xmlns:a16="http://schemas.microsoft.com/office/drawing/2014/main" id="{EAF9EEB2-7C61-8AB9-BDB7-4B6AE1B839CE}"/>
                </a:ext>
              </a:extLst>
            </p:cNvPr>
            <p:cNvCxnSpPr>
              <a:cxnSpLocks/>
            </p:cNvCxnSpPr>
            <p:nvPr/>
          </p:nvCxnSpPr>
          <p:spPr>
            <a:xfrm flipV="1">
              <a:off x="6063551" y="5891593"/>
              <a:ext cx="206428" cy="272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grpSp>
      <p:grpSp>
        <p:nvGrpSpPr>
          <p:cNvPr id="304" name="Group 128">
            <a:extLst>
              <a:ext uri="{FF2B5EF4-FFF2-40B4-BE49-F238E27FC236}">
                <a16:creationId xmlns:a16="http://schemas.microsoft.com/office/drawing/2014/main" id="{CCF33A6F-D1D2-DE64-41D1-51797AEEA432}"/>
              </a:ext>
            </a:extLst>
          </p:cNvPr>
          <p:cNvGrpSpPr/>
          <p:nvPr/>
        </p:nvGrpSpPr>
        <p:grpSpPr>
          <a:xfrm>
            <a:off x="3169366" y="4171034"/>
            <a:ext cx="800128" cy="677656"/>
            <a:chOff x="5342775" y="5321896"/>
            <a:chExt cx="927204" cy="785281"/>
          </a:xfrm>
        </p:grpSpPr>
        <p:sp>
          <p:nvSpPr>
            <p:cNvPr id="305" name="Oval 129 1 2 2">
              <a:extLst>
                <a:ext uri="{FF2B5EF4-FFF2-40B4-BE49-F238E27FC236}">
                  <a16:creationId xmlns:a16="http://schemas.microsoft.com/office/drawing/2014/main" id="{20964890-34FA-78E8-7625-B8E9C15BEB4E}"/>
                </a:ext>
              </a:extLst>
            </p:cNvPr>
            <p:cNvSpPr/>
            <p:nvPr/>
          </p:nvSpPr>
          <p:spPr>
            <a:xfrm>
              <a:off x="5342775" y="552680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306" name="Oval 130 1 2 2">
              <a:extLst>
                <a:ext uri="{FF2B5EF4-FFF2-40B4-BE49-F238E27FC236}">
                  <a16:creationId xmlns:a16="http://schemas.microsoft.com/office/drawing/2014/main" id="{6FBB60CC-EB8C-9EAB-453A-C5CDCAA80431}"/>
                </a:ext>
              </a:extLst>
            </p:cNvPr>
            <p:cNvSpPr/>
            <p:nvPr/>
          </p:nvSpPr>
          <p:spPr>
            <a:xfrm>
              <a:off x="5342775" y="581394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307" name="Oval 131 1 2 2">
              <a:extLst>
                <a:ext uri="{FF2B5EF4-FFF2-40B4-BE49-F238E27FC236}">
                  <a16:creationId xmlns:a16="http://schemas.microsoft.com/office/drawing/2014/main" id="{32A158CD-3A8E-3D44-585D-787541E9106A}"/>
                </a:ext>
              </a:extLst>
            </p:cNvPr>
            <p:cNvSpPr/>
            <p:nvPr/>
          </p:nvSpPr>
          <p:spPr>
            <a:xfrm>
              <a:off x="5633755" y="5321896"/>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308" name="Oval 132 1 2 2">
              <a:extLst>
                <a:ext uri="{FF2B5EF4-FFF2-40B4-BE49-F238E27FC236}">
                  <a16:creationId xmlns:a16="http://schemas.microsoft.com/office/drawing/2014/main" id="{B97BAE88-3647-CC1F-A596-91CB78934284}"/>
                </a:ext>
              </a:extLst>
            </p:cNvPr>
            <p:cNvSpPr/>
            <p:nvPr/>
          </p:nvSpPr>
          <p:spPr>
            <a:xfrm>
              <a:off x="5637725" y="5644471"/>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309" name="Oval 133 1 2 2">
              <a:extLst>
                <a:ext uri="{FF2B5EF4-FFF2-40B4-BE49-F238E27FC236}">
                  <a16:creationId xmlns:a16="http://schemas.microsoft.com/office/drawing/2014/main" id="{26319729-B391-7F56-8951-0B34013D6AE2}"/>
                </a:ext>
              </a:extLst>
            </p:cNvPr>
            <p:cNvSpPr/>
            <p:nvPr/>
          </p:nvSpPr>
          <p:spPr>
            <a:xfrm>
              <a:off x="5644210" y="5971972"/>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310" name="Straight Arrow Connector 134 1 2 2">
              <a:extLst>
                <a:ext uri="{FF2B5EF4-FFF2-40B4-BE49-F238E27FC236}">
                  <a16:creationId xmlns:a16="http://schemas.microsoft.com/office/drawing/2014/main" id="{E870B0C8-C0BF-B4FC-FB4B-B3CAD8813874}"/>
                </a:ext>
              </a:extLst>
            </p:cNvPr>
            <p:cNvCxnSpPr>
              <a:cxnSpLocks/>
              <a:stCxn id="305" idx="6"/>
              <a:endCxn id="307" idx="3"/>
            </p:cNvCxnSpPr>
            <p:nvPr/>
          </p:nvCxnSpPr>
          <p:spPr>
            <a:xfrm flipV="1">
              <a:off x="5477980" y="5437301"/>
              <a:ext cx="175575" cy="157106"/>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11" name="Straight Arrow Connector 135 1 2 2">
              <a:extLst>
                <a:ext uri="{FF2B5EF4-FFF2-40B4-BE49-F238E27FC236}">
                  <a16:creationId xmlns:a16="http://schemas.microsoft.com/office/drawing/2014/main" id="{E96024D8-DF5F-6524-1C25-2D8AE595E029}"/>
                </a:ext>
              </a:extLst>
            </p:cNvPr>
            <p:cNvCxnSpPr>
              <a:cxnSpLocks/>
              <a:stCxn id="305" idx="5"/>
              <a:endCxn id="308" idx="2"/>
            </p:cNvCxnSpPr>
            <p:nvPr/>
          </p:nvCxnSpPr>
          <p:spPr>
            <a:xfrm>
              <a:off x="5458180" y="5642209"/>
              <a:ext cx="179545" cy="69865"/>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12" name="Straight Arrow Connector 136 1 2 2">
              <a:extLst>
                <a:ext uri="{FF2B5EF4-FFF2-40B4-BE49-F238E27FC236}">
                  <a16:creationId xmlns:a16="http://schemas.microsoft.com/office/drawing/2014/main" id="{01F1A7B3-7A72-BCAF-603D-C084099230C7}"/>
                </a:ext>
              </a:extLst>
            </p:cNvPr>
            <p:cNvCxnSpPr>
              <a:cxnSpLocks/>
              <a:endCxn id="308" idx="3"/>
            </p:cNvCxnSpPr>
            <p:nvPr/>
          </p:nvCxnSpPr>
          <p:spPr>
            <a:xfrm flipV="1">
              <a:off x="5473721" y="5759876"/>
              <a:ext cx="183804" cy="118302"/>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13" name="Straight Arrow Connector 137 1 2 2">
              <a:extLst>
                <a:ext uri="{FF2B5EF4-FFF2-40B4-BE49-F238E27FC236}">
                  <a16:creationId xmlns:a16="http://schemas.microsoft.com/office/drawing/2014/main" id="{E5919264-15B0-8F48-EA33-FAF879B801E7}"/>
                </a:ext>
              </a:extLst>
            </p:cNvPr>
            <p:cNvCxnSpPr>
              <a:cxnSpLocks/>
              <a:endCxn id="309" idx="2"/>
            </p:cNvCxnSpPr>
            <p:nvPr/>
          </p:nvCxnSpPr>
          <p:spPr>
            <a:xfrm>
              <a:off x="5474010" y="5918097"/>
              <a:ext cx="170200" cy="12147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sp>
          <p:nvSpPr>
            <p:cNvPr id="314" name="Oval 138 1 2 2">
              <a:extLst>
                <a:ext uri="{FF2B5EF4-FFF2-40B4-BE49-F238E27FC236}">
                  <a16:creationId xmlns:a16="http://schemas.microsoft.com/office/drawing/2014/main" id="{B7A14D8A-AEB9-3A5B-B8ED-D8CBF549CAC9}"/>
                </a:ext>
              </a:extLst>
            </p:cNvPr>
            <p:cNvSpPr/>
            <p:nvPr/>
          </p:nvSpPr>
          <p:spPr>
            <a:xfrm>
              <a:off x="5924023" y="552680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315" name="Oval 139 1 2 2">
              <a:extLst>
                <a:ext uri="{FF2B5EF4-FFF2-40B4-BE49-F238E27FC236}">
                  <a16:creationId xmlns:a16="http://schemas.microsoft.com/office/drawing/2014/main" id="{2285F4EF-7A5A-0B77-D43B-200995A476C5}"/>
                </a:ext>
              </a:extLst>
            </p:cNvPr>
            <p:cNvSpPr/>
            <p:nvPr/>
          </p:nvSpPr>
          <p:spPr>
            <a:xfrm>
              <a:off x="5924023" y="583595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316" name="Straight Arrow Connector 140 1 2 2">
              <a:extLst>
                <a:ext uri="{FF2B5EF4-FFF2-40B4-BE49-F238E27FC236}">
                  <a16:creationId xmlns:a16="http://schemas.microsoft.com/office/drawing/2014/main" id="{B5432D27-405B-9B6D-AB4A-56812D1F4E42}"/>
                </a:ext>
              </a:extLst>
            </p:cNvPr>
            <p:cNvCxnSpPr>
              <a:cxnSpLocks/>
              <a:stCxn id="305" idx="4"/>
              <a:endCxn id="309" idx="1"/>
            </p:cNvCxnSpPr>
            <p:nvPr/>
          </p:nvCxnSpPr>
          <p:spPr>
            <a:xfrm>
              <a:off x="5410378" y="5662009"/>
              <a:ext cx="253632" cy="329763"/>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17" name="Straight Arrow Connector 141 1 2 2">
              <a:extLst>
                <a:ext uri="{FF2B5EF4-FFF2-40B4-BE49-F238E27FC236}">
                  <a16:creationId xmlns:a16="http://schemas.microsoft.com/office/drawing/2014/main" id="{CD11CAEE-A1F2-9777-DDC6-51C1D4181F1D}"/>
                </a:ext>
              </a:extLst>
            </p:cNvPr>
            <p:cNvCxnSpPr>
              <a:cxnSpLocks/>
            </p:cNvCxnSpPr>
            <p:nvPr/>
          </p:nvCxnSpPr>
          <p:spPr>
            <a:xfrm flipV="1">
              <a:off x="5431894" y="5464953"/>
              <a:ext cx="269463" cy="36888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18" name="Straight Arrow Connector 142 1 2 2">
              <a:extLst>
                <a:ext uri="{FF2B5EF4-FFF2-40B4-BE49-F238E27FC236}">
                  <a16:creationId xmlns:a16="http://schemas.microsoft.com/office/drawing/2014/main" id="{05383FB7-1536-8D05-7F14-09114F3F0F9E}"/>
                </a:ext>
              </a:extLst>
            </p:cNvPr>
            <p:cNvCxnSpPr>
              <a:cxnSpLocks/>
            </p:cNvCxnSpPr>
            <p:nvPr/>
          </p:nvCxnSpPr>
          <p:spPr>
            <a:xfrm flipV="1">
              <a:off x="5732144" y="5640515"/>
              <a:ext cx="269463" cy="36888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19" name="Straight Arrow Connector 143 1 2 2">
              <a:extLst>
                <a:ext uri="{FF2B5EF4-FFF2-40B4-BE49-F238E27FC236}">
                  <a16:creationId xmlns:a16="http://schemas.microsoft.com/office/drawing/2014/main" id="{7B7CC412-DA7C-1268-0F9F-221F575DCFF2}"/>
                </a:ext>
              </a:extLst>
            </p:cNvPr>
            <p:cNvCxnSpPr>
              <a:cxnSpLocks/>
              <a:endCxn id="315" idx="0"/>
            </p:cNvCxnSpPr>
            <p:nvPr/>
          </p:nvCxnSpPr>
          <p:spPr>
            <a:xfrm>
              <a:off x="5741489" y="5457101"/>
              <a:ext cx="250137" cy="378853"/>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20" name="Straight Arrow Connector 144 1 2 2">
              <a:extLst>
                <a:ext uri="{FF2B5EF4-FFF2-40B4-BE49-F238E27FC236}">
                  <a16:creationId xmlns:a16="http://schemas.microsoft.com/office/drawing/2014/main" id="{EF49E4BE-F113-0058-B48A-1EB4B3C1CDE7}"/>
                </a:ext>
              </a:extLst>
            </p:cNvPr>
            <p:cNvCxnSpPr>
              <a:cxnSpLocks/>
              <a:endCxn id="314" idx="2"/>
            </p:cNvCxnSpPr>
            <p:nvPr/>
          </p:nvCxnSpPr>
          <p:spPr>
            <a:xfrm flipV="1">
              <a:off x="5755833" y="5594407"/>
              <a:ext cx="168190" cy="8620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21" name="Straight Arrow Connector 145 1 2 2">
              <a:extLst>
                <a:ext uri="{FF2B5EF4-FFF2-40B4-BE49-F238E27FC236}">
                  <a16:creationId xmlns:a16="http://schemas.microsoft.com/office/drawing/2014/main" id="{2763FB88-AA6B-85E2-BB4D-19476B9E5F5F}"/>
                </a:ext>
              </a:extLst>
            </p:cNvPr>
            <p:cNvCxnSpPr>
              <a:cxnSpLocks/>
              <a:endCxn id="315" idx="2"/>
            </p:cNvCxnSpPr>
            <p:nvPr/>
          </p:nvCxnSpPr>
          <p:spPr>
            <a:xfrm>
              <a:off x="5771965" y="5759422"/>
              <a:ext cx="152058" cy="144135"/>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22" name="Straight Arrow Connector 146 1 2 2">
              <a:extLst>
                <a:ext uri="{FF2B5EF4-FFF2-40B4-BE49-F238E27FC236}">
                  <a16:creationId xmlns:a16="http://schemas.microsoft.com/office/drawing/2014/main" id="{F200EB73-1E8B-2B89-5898-51002F0694B6}"/>
                </a:ext>
              </a:extLst>
            </p:cNvPr>
            <p:cNvCxnSpPr>
              <a:cxnSpLocks/>
              <a:endCxn id="314" idx="1"/>
            </p:cNvCxnSpPr>
            <p:nvPr/>
          </p:nvCxnSpPr>
          <p:spPr>
            <a:xfrm>
              <a:off x="5779415" y="5409027"/>
              <a:ext cx="164408" cy="13757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23" name="Straight Arrow Connector 147 1 2 2">
              <a:extLst>
                <a:ext uri="{FF2B5EF4-FFF2-40B4-BE49-F238E27FC236}">
                  <a16:creationId xmlns:a16="http://schemas.microsoft.com/office/drawing/2014/main" id="{844F3B45-BCC3-1349-CC9D-C358F7277EB4}"/>
                </a:ext>
              </a:extLst>
            </p:cNvPr>
            <p:cNvCxnSpPr>
              <a:cxnSpLocks/>
              <a:endCxn id="315" idx="3"/>
            </p:cNvCxnSpPr>
            <p:nvPr/>
          </p:nvCxnSpPr>
          <p:spPr>
            <a:xfrm flipV="1">
              <a:off x="5783577" y="5951359"/>
              <a:ext cx="160246" cy="94412"/>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24" name="Straight Arrow Connector 148 1 2 2">
              <a:extLst>
                <a:ext uri="{FF2B5EF4-FFF2-40B4-BE49-F238E27FC236}">
                  <a16:creationId xmlns:a16="http://schemas.microsoft.com/office/drawing/2014/main" id="{38F72C2B-E453-7310-A94E-5F0F8CED640C}"/>
                </a:ext>
              </a:extLst>
            </p:cNvPr>
            <p:cNvCxnSpPr>
              <a:cxnSpLocks/>
            </p:cNvCxnSpPr>
            <p:nvPr/>
          </p:nvCxnSpPr>
          <p:spPr>
            <a:xfrm flipV="1">
              <a:off x="6058631" y="5591260"/>
              <a:ext cx="206428" cy="272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25" name="Straight Arrow Connector 149 1 2 2">
              <a:extLst>
                <a:ext uri="{FF2B5EF4-FFF2-40B4-BE49-F238E27FC236}">
                  <a16:creationId xmlns:a16="http://schemas.microsoft.com/office/drawing/2014/main" id="{CA5E0AE5-C763-7CA2-BBD1-68F0E393C87C}"/>
                </a:ext>
              </a:extLst>
            </p:cNvPr>
            <p:cNvCxnSpPr>
              <a:cxnSpLocks/>
            </p:cNvCxnSpPr>
            <p:nvPr/>
          </p:nvCxnSpPr>
          <p:spPr>
            <a:xfrm flipV="1">
              <a:off x="6063551" y="5891593"/>
              <a:ext cx="206428" cy="272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grpSp>
      <p:pic>
        <p:nvPicPr>
          <p:cNvPr id="326" name="Immagine 325">
            <a:extLst>
              <a:ext uri="{FF2B5EF4-FFF2-40B4-BE49-F238E27FC236}">
                <a16:creationId xmlns:a16="http://schemas.microsoft.com/office/drawing/2014/main" id="{1A525048-20F1-07DE-3CD3-D2417EAA7CB7}"/>
              </a:ext>
            </a:extLst>
          </p:cNvPr>
          <p:cNvPicPr>
            <a:picLocks noChangeAspect="1"/>
          </p:cNvPicPr>
          <p:nvPr>
            <p:custDataLst>
              <p:tags r:id="rId1"/>
            </p:custDataLst>
          </p:nvPr>
        </p:nvPicPr>
        <p:blipFill>
          <a:blip r:embed="rId10">
            <a:extLst>
              <a:ext uri="{28A0092B-C50C-407E-A947-70E740481C1C}">
                <a14:useLocalDpi xmlns:a14="http://schemas.microsoft.com/office/drawing/2010/main" val="0"/>
              </a:ext>
            </a:extLst>
          </a:blip>
          <a:stretch>
            <a:fillRect/>
          </a:stretch>
        </p:blipFill>
        <p:spPr>
          <a:xfrm>
            <a:off x="505517" y="4102241"/>
            <a:ext cx="207311" cy="272558"/>
          </a:xfrm>
          <a:prstGeom prst="rect">
            <a:avLst/>
          </a:prstGeom>
        </p:spPr>
      </p:pic>
      <p:pic>
        <p:nvPicPr>
          <p:cNvPr id="327" name="Immagine 326">
            <a:extLst>
              <a:ext uri="{FF2B5EF4-FFF2-40B4-BE49-F238E27FC236}">
                <a16:creationId xmlns:a16="http://schemas.microsoft.com/office/drawing/2014/main" id="{437F3559-94AF-D3D1-E91F-C22A916C5AC9}"/>
              </a:ext>
            </a:extLst>
          </p:cNvPr>
          <p:cNvPicPr>
            <a:picLocks noChangeAspect="1"/>
          </p:cNvPicPr>
          <p:nvPr>
            <p:custDataLst>
              <p:tags r:id="rId2"/>
            </p:custDataLst>
          </p:nvPr>
        </p:nvPicPr>
        <p:blipFill>
          <a:blip r:embed="rId11">
            <a:extLst>
              <a:ext uri="{28A0092B-C50C-407E-A947-70E740481C1C}">
                <a14:useLocalDpi xmlns:a14="http://schemas.microsoft.com/office/drawing/2010/main" val="0"/>
              </a:ext>
            </a:extLst>
          </a:blip>
          <a:stretch>
            <a:fillRect/>
          </a:stretch>
        </p:blipFill>
        <p:spPr>
          <a:xfrm>
            <a:off x="4058040" y="4406033"/>
            <a:ext cx="196606" cy="267033"/>
          </a:xfrm>
          <a:prstGeom prst="rect">
            <a:avLst/>
          </a:prstGeom>
        </p:spPr>
      </p:pic>
      <p:pic>
        <p:nvPicPr>
          <p:cNvPr id="328" name="Immagine 327">
            <a:extLst>
              <a:ext uri="{FF2B5EF4-FFF2-40B4-BE49-F238E27FC236}">
                <a16:creationId xmlns:a16="http://schemas.microsoft.com/office/drawing/2014/main" id="{3D6BE58F-9D30-76F6-38A8-EDA75D3BC9D7}"/>
              </a:ext>
            </a:extLst>
          </p:cNvPr>
          <p:cNvPicPr>
            <a:picLocks noChangeAspect="1"/>
          </p:cNvPicPr>
          <p:nvPr>
            <p:custDataLst>
              <p:tags r:id="rId3"/>
            </p:custDataLst>
          </p:nvPr>
        </p:nvPicPr>
        <p:blipFill>
          <a:blip r:embed="rId12">
            <a:extLst>
              <a:ext uri="{28A0092B-C50C-407E-A947-70E740481C1C}">
                <a14:useLocalDpi xmlns:a14="http://schemas.microsoft.com/office/drawing/2010/main" val="0"/>
              </a:ext>
            </a:extLst>
          </a:blip>
          <a:stretch>
            <a:fillRect/>
          </a:stretch>
        </p:blipFill>
        <p:spPr>
          <a:xfrm>
            <a:off x="5615890" y="4101340"/>
            <a:ext cx="205823" cy="271084"/>
          </a:xfrm>
          <a:prstGeom prst="rect">
            <a:avLst/>
          </a:prstGeom>
        </p:spPr>
      </p:pic>
      <p:pic>
        <p:nvPicPr>
          <p:cNvPr id="7" name="Immagine 6">
            <a:extLst>
              <a:ext uri="{FF2B5EF4-FFF2-40B4-BE49-F238E27FC236}">
                <a16:creationId xmlns:a16="http://schemas.microsoft.com/office/drawing/2014/main" id="{53B267BB-D949-B1ED-9337-C37D67BD8AB0}"/>
              </a:ext>
            </a:extLst>
          </p:cNvPr>
          <p:cNvPicPr>
            <a:picLocks noChangeAspect="1"/>
          </p:cNvPicPr>
          <p:nvPr>
            <p:custDataLst>
              <p:tags r:id="rId4"/>
            </p:custDataLst>
          </p:nvPr>
        </p:nvPicPr>
        <p:blipFill>
          <a:blip r:embed="rId13">
            <a:extLst>
              <a:ext uri="{28A0092B-C50C-407E-A947-70E740481C1C}">
                <a14:useLocalDpi xmlns:a14="http://schemas.microsoft.com/office/drawing/2010/main" val="0"/>
              </a:ext>
            </a:extLst>
          </a:blip>
          <a:stretch>
            <a:fillRect/>
          </a:stretch>
        </p:blipFill>
        <p:spPr>
          <a:xfrm>
            <a:off x="6777620" y="3577460"/>
            <a:ext cx="1240381" cy="295619"/>
          </a:xfrm>
          <a:prstGeom prst="rect">
            <a:avLst/>
          </a:prstGeom>
        </p:spPr>
      </p:pic>
    </p:spTree>
    <p:extLst>
      <p:ext uri="{BB962C8B-B14F-4D97-AF65-F5344CB8AC3E}">
        <p14:creationId xmlns:p14="http://schemas.microsoft.com/office/powerpoint/2010/main" val="70517531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85B9E7-8139-4527-95C6-6061A020C2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E3FD41-120B-1EF4-4F36-7F6B3CE94152}"/>
              </a:ext>
            </a:extLst>
          </p:cNvPr>
          <p:cNvSpPr>
            <a:spLocks noGrp="1"/>
          </p:cNvSpPr>
          <p:nvPr>
            <p:ph type="title"/>
          </p:nvPr>
        </p:nvSpPr>
        <p:spPr/>
        <p:txBody>
          <a:bodyPr/>
          <a:lstStyle/>
          <a:p>
            <a:r>
              <a:rPr lang="it-IT" dirty="0"/>
              <a:t>Active </a:t>
            </a:r>
            <a:r>
              <a:rPr lang="it-IT" dirty="0" err="1"/>
              <a:t>attack</a:t>
            </a:r>
            <a:endParaRPr lang="en-FR" dirty="0"/>
          </a:p>
        </p:txBody>
      </p:sp>
      <p:sp>
        <p:nvSpPr>
          <p:cNvPr id="4" name="Slide Number Placeholder 3">
            <a:extLst>
              <a:ext uri="{FF2B5EF4-FFF2-40B4-BE49-F238E27FC236}">
                <a16:creationId xmlns:a16="http://schemas.microsoft.com/office/drawing/2014/main" id="{37439758-461F-4077-1A1E-5D498CCA9A0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C45FDB-A281-2F4E-8999-F05EC7B0086D}" type="slidenum">
              <a:rPr kumimoji="0" lang="fr-FR" sz="1600" b="0" i="0" u="none" strike="noStrike" kern="1200" cap="none" spc="0" normalizeH="0" baseline="0" noProof="0" smtClean="0">
                <a:ln>
                  <a:noFill/>
                </a:ln>
                <a:solidFill>
                  <a:srgbClr val="E63213"/>
                </a:solidFill>
                <a:effectLst/>
                <a:uLnTx/>
                <a:uFillTx/>
                <a:latin typeface="Inria Sans"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24</a:t>
            </a:fld>
            <a:endParaRPr kumimoji="0" lang="fr-FR" sz="1600" b="0" i="0" u="none" strike="noStrike" kern="1200" cap="none" spc="0" normalizeH="0" baseline="0" noProof="0">
              <a:ln>
                <a:noFill/>
              </a:ln>
              <a:solidFill>
                <a:srgbClr val="E63213"/>
              </a:solidFill>
              <a:effectLst/>
              <a:uLnTx/>
              <a:uFillTx/>
              <a:latin typeface="Inria Sans" pitchFamily="2" charset="77"/>
              <a:ea typeface="+mn-ea"/>
              <a:cs typeface="+mn-cs"/>
            </a:endParaRPr>
          </a:p>
        </p:txBody>
      </p:sp>
      <mc:AlternateContent xmlns:mc="http://schemas.openxmlformats.org/markup-compatibility/2006">
        <mc:Choice xmlns:a14="http://schemas.microsoft.com/office/drawing/2010/main" Requires="a14">
          <p:sp>
            <p:nvSpPr>
              <p:cNvPr id="6" name="CasellaDiTesto 5">
                <a:extLst>
                  <a:ext uri="{FF2B5EF4-FFF2-40B4-BE49-F238E27FC236}">
                    <a16:creationId xmlns:a16="http://schemas.microsoft.com/office/drawing/2014/main" id="{D9E15427-E47C-5DAB-F919-2742001B5437}"/>
                  </a:ext>
                </a:extLst>
              </p:cNvPr>
              <p:cNvSpPr txBox="1"/>
              <p:nvPr/>
            </p:nvSpPr>
            <p:spPr>
              <a:xfrm>
                <a:off x="226141" y="1421032"/>
                <a:ext cx="9311149" cy="1846659"/>
              </a:xfrm>
              <a:prstGeom prst="rect">
                <a:avLst/>
              </a:prstGeom>
              <a:noFill/>
            </p:spPr>
            <p:txBody>
              <a:bodyPr wrap="square">
                <a:spAutoFit/>
              </a:bodyPr>
              <a:lstStyle/>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Server interferes with the training process</a:t>
                </a: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Idea: isolate client </a:t>
                </a:r>
                <a14:m>
                  <m:oMath xmlns:m="http://schemas.openxmlformats.org/officeDocument/2006/math">
                    <m:r>
                      <a:rPr kumimoji="0" lang="it-IT"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𝑐</m:t>
                    </m:r>
                  </m:oMath>
                </a14:m>
                <a:r>
                  <a:rPr kumimoji="0" lang="en-US" sz="2400" b="0" i="0" u="none" strike="noStrike" kern="1200" cap="none" spc="0" normalizeH="0" baseline="0" noProof="0" dirty="0">
                    <a:ln>
                      <a:noFill/>
                    </a:ln>
                    <a:solidFill>
                      <a:prstClr val="black"/>
                    </a:solidFill>
                    <a:effectLst/>
                    <a:uLnTx/>
                    <a:uFillTx/>
                    <a:latin typeface="Inria Sans"/>
                    <a:ea typeface="+mn-ea"/>
                    <a:cs typeface="+mn-cs"/>
                  </a:rPr>
                  <a:t> to simulate local training</a:t>
                </a:r>
                <a:endParaRPr kumimoji="0" lang="en-US" sz="1800" b="0" i="0" u="none" strike="noStrike" kern="1200" cap="none" spc="0" normalizeH="0" baseline="0" noProof="0" dirty="0">
                  <a:ln>
                    <a:noFill/>
                  </a:ln>
                  <a:solidFill>
                    <a:prstClr val="black"/>
                  </a:solidFill>
                  <a:effectLst/>
                  <a:uLnTx/>
                  <a:uFillTx/>
                  <a:latin typeface="Inria Sans"/>
                  <a:ea typeface="+mn-ea"/>
                  <a:cs typeface="+mn-cs"/>
                </a:endParaRP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srgbClr val="FF0000"/>
                    </a:solidFill>
                    <a:effectLst/>
                    <a:uLnTx/>
                    <a:uFillTx/>
                    <a:latin typeface="Inria Sans"/>
                    <a:ea typeface="+mn-ea"/>
                    <a:cs typeface="+mn-cs"/>
                  </a:rPr>
                  <a:t>Problems: slow to converge and easy to detect</a:t>
                </a:r>
              </a:p>
              <a:p>
                <a:pPr marL="457200" marR="0" lvl="1" indent="0" algn="l" defTabSz="914400" rtl="0" eaLnBrk="1" fontAlgn="auto" latinLnBrk="0" hangingPunct="1">
                  <a:lnSpc>
                    <a:spcPct val="100000"/>
                  </a:lnSpc>
                  <a:spcBef>
                    <a:spcPts val="0"/>
                  </a:spcBef>
                  <a:spcAft>
                    <a:spcPts val="0"/>
                  </a:spcAft>
                  <a:buClr>
                    <a:srgbClr val="E63312"/>
                  </a:buClr>
                  <a:buSzTx/>
                  <a:buFontTx/>
                  <a:buNone/>
                  <a:tabLst/>
                  <a:defRPr/>
                </a:pPr>
                <a:endParaRPr kumimoji="0" lang="en-US" sz="2400" b="0" i="0" u="none" strike="noStrike" kern="1200" cap="none" spc="0" normalizeH="0" baseline="0" noProof="0" dirty="0">
                  <a:ln>
                    <a:noFill/>
                  </a:ln>
                  <a:solidFill>
                    <a:srgbClr val="FF0000"/>
                  </a:solidFill>
                  <a:effectLst/>
                  <a:uLnTx/>
                  <a:uFillTx/>
                  <a:latin typeface="Inria Sans"/>
                  <a:ea typeface="+mn-ea"/>
                  <a:cs typeface="+mn-cs"/>
                </a:endParaRP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mc:Choice>
        <mc:Fallback>
          <p:sp>
            <p:nvSpPr>
              <p:cNvPr id="6" name="CasellaDiTesto 5">
                <a:extLst>
                  <a:ext uri="{FF2B5EF4-FFF2-40B4-BE49-F238E27FC236}">
                    <a16:creationId xmlns:a16="http://schemas.microsoft.com/office/drawing/2014/main" id="{D9E15427-E47C-5DAB-F919-2742001B5437}"/>
                  </a:ext>
                </a:extLst>
              </p:cNvPr>
              <p:cNvSpPr txBox="1">
                <a:spLocks noRot="1" noChangeAspect="1" noMove="1" noResize="1" noEditPoints="1" noAdjustHandles="1" noChangeArrowheads="1" noChangeShapeType="1" noTextEdit="1"/>
              </p:cNvSpPr>
              <p:nvPr/>
            </p:nvSpPr>
            <p:spPr>
              <a:xfrm>
                <a:off x="226141" y="1421032"/>
                <a:ext cx="9311149" cy="1846659"/>
              </a:xfrm>
              <a:prstGeom prst="rect">
                <a:avLst/>
              </a:prstGeom>
              <a:blipFill>
                <a:blip r:embed="rId3"/>
                <a:stretch>
                  <a:fillRect t="-2640"/>
                </a:stretch>
              </a:blipFill>
            </p:spPr>
            <p:txBody>
              <a:bodyPr/>
              <a:lstStyle/>
              <a:p>
                <a:r>
                  <a:rPr lang="en-US">
                    <a:noFill/>
                  </a:rPr>
                  <a:t> </a:t>
                </a:r>
              </a:p>
            </p:txBody>
          </p:sp>
        </mc:Fallback>
      </mc:AlternateContent>
      <p:pic>
        <p:nvPicPr>
          <p:cNvPr id="10" name="Immagine 9">
            <a:extLst>
              <a:ext uri="{FF2B5EF4-FFF2-40B4-BE49-F238E27FC236}">
                <a16:creationId xmlns:a16="http://schemas.microsoft.com/office/drawing/2014/main" id="{BB35C20B-952B-4722-8373-35F52DB28346}"/>
              </a:ext>
            </a:extLst>
          </p:cNvPr>
          <p:cNvPicPr>
            <a:picLocks noChangeAspect="1"/>
          </p:cNvPicPr>
          <p:nvPr/>
        </p:nvPicPr>
        <p:blipFill>
          <a:blip r:embed="rId4"/>
          <a:stretch>
            <a:fillRect/>
          </a:stretch>
        </p:blipFill>
        <p:spPr>
          <a:xfrm>
            <a:off x="594852" y="3598606"/>
            <a:ext cx="3249561" cy="3249561"/>
          </a:xfrm>
          <a:prstGeom prst="rect">
            <a:avLst/>
          </a:prstGeom>
        </p:spPr>
      </p:pic>
      <p:pic>
        <p:nvPicPr>
          <p:cNvPr id="5" name="Immagine 4">
            <a:extLst>
              <a:ext uri="{FF2B5EF4-FFF2-40B4-BE49-F238E27FC236}">
                <a16:creationId xmlns:a16="http://schemas.microsoft.com/office/drawing/2014/main" id="{FB60B9C3-9F61-FE4E-4B0B-5694BFD4B9AF}"/>
              </a:ext>
            </a:extLst>
          </p:cNvPr>
          <p:cNvPicPr>
            <a:picLocks noChangeAspect="1"/>
          </p:cNvPicPr>
          <p:nvPr/>
        </p:nvPicPr>
        <p:blipFill>
          <a:blip r:embed="rId5"/>
          <a:stretch>
            <a:fillRect/>
          </a:stretch>
        </p:blipFill>
        <p:spPr>
          <a:xfrm>
            <a:off x="4028768" y="3608437"/>
            <a:ext cx="3239730" cy="3239730"/>
          </a:xfrm>
          <a:prstGeom prst="rect">
            <a:avLst/>
          </a:prstGeom>
        </p:spPr>
      </p:pic>
    </p:spTree>
    <p:extLst>
      <p:ext uri="{BB962C8B-B14F-4D97-AF65-F5344CB8AC3E}">
        <p14:creationId xmlns:p14="http://schemas.microsoft.com/office/powerpoint/2010/main" val="31755103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CA8057-4E62-CEF5-C6BD-478ECF62AE5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871584C-A934-F309-3E04-BD894A9B97A8}"/>
              </a:ext>
            </a:extLst>
          </p:cNvPr>
          <p:cNvSpPr>
            <a:spLocks noGrp="1"/>
          </p:cNvSpPr>
          <p:nvPr>
            <p:ph type="title"/>
          </p:nvPr>
        </p:nvSpPr>
        <p:spPr/>
        <p:txBody>
          <a:bodyPr/>
          <a:lstStyle/>
          <a:p>
            <a:r>
              <a:rPr lang="it-IT" dirty="0"/>
              <a:t>Active </a:t>
            </a:r>
            <a:r>
              <a:rPr lang="it-IT" dirty="0" err="1"/>
              <a:t>attack</a:t>
            </a:r>
            <a:endParaRPr lang="en-FR" dirty="0"/>
          </a:p>
        </p:txBody>
      </p:sp>
      <p:sp>
        <p:nvSpPr>
          <p:cNvPr id="4" name="Slide Number Placeholder 3">
            <a:extLst>
              <a:ext uri="{FF2B5EF4-FFF2-40B4-BE49-F238E27FC236}">
                <a16:creationId xmlns:a16="http://schemas.microsoft.com/office/drawing/2014/main" id="{32B34AEF-6C1D-E3F8-065A-0C48B0EBAB6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C45FDB-A281-2F4E-8999-F05EC7B0086D}" type="slidenum">
              <a:rPr kumimoji="0" lang="fr-FR" sz="1600" b="0" i="0" u="none" strike="noStrike" kern="1200" cap="none" spc="0" normalizeH="0" baseline="0" noProof="0" smtClean="0">
                <a:ln>
                  <a:noFill/>
                </a:ln>
                <a:solidFill>
                  <a:srgbClr val="E63213"/>
                </a:solidFill>
                <a:effectLst/>
                <a:uLnTx/>
                <a:uFillTx/>
                <a:latin typeface="Inria Sans"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25</a:t>
            </a:fld>
            <a:endParaRPr kumimoji="0" lang="fr-FR" sz="1600" b="0" i="0" u="none" strike="noStrike" kern="1200" cap="none" spc="0" normalizeH="0" baseline="0" noProof="0">
              <a:ln>
                <a:noFill/>
              </a:ln>
              <a:solidFill>
                <a:srgbClr val="E63213"/>
              </a:solidFill>
              <a:effectLst/>
              <a:uLnTx/>
              <a:uFillTx/>
              <a:latin typeface="Inria Sans" pitchFamily="2" charset="77"/>
              <a:ea typeface="+mn-ea"/>
              <a:cs typeface="+mn-cs"/>
            </a:endParaRPr>
          </a:p>
        </p:txBody>
      </p:sp>
      <mc:AlternateContent xmlns:mc="http://schemas.openxmlformats.org/markup-compatibility/2006" xmlns:a14="http://schemas.microsoft.com/office/drawing/2010/main">
        <mc:Choice Requires="a14">
          <p:sp>
            <p:nvSpPr>
              <p:cNvPr id="6" name="CasellaDiTesto 5">
                <a:extLst>
                  <a:ext uri="{FF2B5EF4-FFF2-40B4-BE49-F238E27FC236}">
                    <a16:creationId xmlns:a16="http://schemas.microsoft.com/office/drawing/2014/main" id="{36A4376C-F466-6077-8E12-B3FBEAED7F5C}"/>
                  </a:ext>
                </a:extLst>
              </p:cNvPr>
              <p:cNvSpPr txBox="1"/>
              <p:nvPr/>
            </p:nvSpPr>
            <p:spPr>
              <a:xfrm>
                <a:off x="226141" y="1421032"/>
                <a:ext cx="11130117" cy="2123658"/>
              </a:xfrm>
              <a:prstGeom prst="rect">
                <a:avLst/>
              </a:prstGeom>
              <a:noFill/>
            </p:spPr>
            <p:txBody>
              <a:bodyPr wrap="square">
                <a:spAutoFit/>
              </a:bodyPr>
              <a:lstStyle/>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Server interferes with the training process</a:t>
                </a: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Idea: isolate client </a:t>
                </a:r>
                <a14:m>
                  <m:oMath xmlns:m="http://schemas.openxmlformats.org/officeDocument/2006/math">
                    <m:r>
                      <a:rPr kumimoji="0" lang="it-IT"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𝑐</m:t>
                    </m:r>
                  </m:oMath>
                </a14:m>
                <a:r>
                  <a:rPr kumimoji="0" lang="en-US" sz="2400" b="0" i="0" u="none" strike="noStrike" kern="1200" cap="none" spc="0" normalizeH="0" baseline="0" noProof="0" dirty="0">
                    <a:ln>
                      <a:noFill/>
                    </a:ln>
                    <a:solidFill>
                      <a:prstClr val="black"/>
                    </a:solidFill>
                    <a:effectLst/>
                    <a:uLnTx/>
                    <a:uFillTx/>
                    <a:latin typeface="Inria Sans"/>
                    <a:ea typeface="+mn-ea"/>
                    <a:cs typeface="+mn-cs"/>
                  </a:rPr>
                  <a:t> to simulate local training</a:t>
                </a:r>
                <a:endParaRPr kumimoji="0" lang="en-US" sz="1800" b="0" i="0" u="none" strike="noStrike" kern="1200" cap="none" spc="0" normalizeH="0" baseline="0" noProof="0" dirty="0">
                  <a:ln>
                    <a:noFill/>
                  </a:ln>
                  <a:solidFill>
                    <a:prstClr val="black"/>
                  </a:solidFill>
                  <a:effectLst/>
                  <a:uLnTx/>
                  <a:uFillTx/>
                  <a:latin typeface="Inria Sans"/>
                  <a:ea typeface="+mn-ea"/>
                  <a:cs typeface="+mn-cs"/>
                </a:endParaRP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1800" b="0" i="0" u="none" strike="noStrike" kern="1200" cap="none" spc="0" normalizeH="0" baseline="0" noProof="0" dirty="0">
                  <a:ln>
                    <a:noFill/>
                  </a:ln>
                  <a:solidFill>
                    <a:prstClr val="black"/>
                  </a:solidFill>
                  <a:effectLst/>
                  <a:uLnTx/>
                  <a:uFillTx/>
                  <a:latin typeface="Inria Sans"/>
                  <a:ea typeface="+mn-ea"/>
                  <a:cs typeface="+mn-cs"/>
                </a:endParaRP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srgbClr val="FF0000"/>
                    </a:solidFill>
                    <a:effectLst/>
                    <a:uLnTx/>
                    <a:uFillTx/>
                    <a:latin typeface="Inria Sans"/>
                    <a:ea typeface="+mn-ea"/>
                    <a:cs typeface="+mn-cs"/>
                  </a:rPr>
                  <a:t>How to speed up the attack?</a:t>
                </a: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srgbClr val="FF0000"/>
                    </a:solidFill>
                    <a:effectLst/>
                    <a:uLnTx/>
                    <a:uFillTx/>
                    <a:latin typeface="Inria Sans"/>
                    <a:ea typeface="+mn-ea"/>
                    <a:cs typeface="+mn-cs"/>
                  </a:rPr>
                  <a:t>Server uses momentum to accelerate the local training</a:t>
                </a: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mc:Choice>
        <mc:Fallback xmlns="">
          <p:sp>
            <p:nvSpPr>
              <p:cNvPr id="6" name="CasellaDiTesto 5">
                <a:extLst>
                  <a:ext uri="{FF2B5EF4-FFF2-40B4-BE49-F238E27FC236}">
                    <a16:creationId xmlns:a16="http://schemas.microsoft.com/office/drawing/2014/main" id="{36A4376C-F466-6077-8E12-B3FBEAED7F5C}"/>
                  </a:ext>
                </a:extLst>
              </p:cNvPr>
              <p:cNvSpPr txBox="1">
                <a:spLocks noRot="1" noChangeAspect="1" noMove="1" noResize="1" noEditPoints="1" noAdjustHandles="1" noChangeArrowheads="1" noChangeShapeType="1" noTextEdit="1"/>
              </p:cNvSpPr>
              <p:nvPr/>
            </p:nvSpPr>
            <p:spPr>
              <a:xfrm>
                <a:off x="226141" y="1421032"/>
                <a:ext cx="11130117" cy="2123658"/>
              </a:xfrm>
              <a:prstGeom prst="rect">
                <a:avLst/>
              </a:prstGeom>
              <a:blipFill>
                <a:blip r:embed="rId3"/>
                <a:stretch>
                  <a:fillRect t="-2976"/>
                </a:stretch>
              </a:blipFill>
            </p:spPr>
            <p:txBody>
              <a:bodyPr/>
              <a:lstStyle/>
              <a:p>
                <a:r>
                  <a:rPr lang="en-FR">
                    <a:noFill/>
                  </a:rPr>
                  <a:t> </a:t>
                </a:r>
              </a:p>
            </p:txBody>
          </p:sp>
        </mc:Fallback>
      </mc:AlternateContent>
      <p:pic>
        <p:nvPicPr>
          <p:cNvPr id="7" name="Immagine 6">
            <a:extLst>
              <a:ext uri="{FF2B5EF4-FFF2-40B4-BE49-F238E27FC236}">
                <a16:creationId xmlns:a16="http://schemas.microsoft.com/office/drawing/2014/main" id="{FBC659DE-53A5-8DF8-4562-62E36996A582}"/>
              </a:ext>
            </a:extLst>
          </p:cNvPr>
          <p:cNvPicPr>
            <a:picLocks noChangeAspect="1"/>
          </p:cNvPicPr>
          <p:nvPr/>
        </p:nvPicPr>
        <p:blipFill>
          <a:blip r:embed="rId4"/>
          <a:stretch>
            <a:fillRect/>
          </a:stretch>
        </p:blipFill>
        <p:spPr>
          <a:xfrm>
            <a:off x="603046" y="3601754"/>
            <a:ext cx="3243263" cy="3243263"/>
          </a:xfrm>
          <a:prstGeom prst="rect">
            <a:avLst/>
          </a:prstGeom>
        </p:spPr>
      </p:pic>
    </p:spTree>
    <p:extLst>
      <p:ext uri="{BB962C8B-B14F-4D97-AF65-F5344CB8AC3E}">
        <p14:creationId xmlns:p14="http://schemas.microsoft.com/office/powerpoint/2010/main" val="17281376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247D36-CF1B-4D72-E226-8A8E9594C28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FF06351-10B2-D703-8618-F08A31C676E2}"/>
              </a:ext>
            </a:extLst>
          </p:cNvPr>
          <p:cNvSpPr>
            <a:spLocks noGrp="1"/>
          </p:cNvSpPr>
          <p:nvPr>
            <p:ph type="title"/>
          </p:nvPr>
        </p:nvSpPr>
        <p:spPr/>
        <p:txBody>
          <a:bodyPr/>
          <a:lstStyle/>
          <a:p>
            <a:r>
              <a:rPr lang="it-IT" dirty="0"/>
              <a:t>Active </a:t>
            </a:r>
            <a:r>
              <a:rPr lang="it-IT" dirty="0" err="1"/>
              <a:t>attack</a:t>
            </a:r>
            <a:endParaRPr lang="en-FR" dirty="0"/>
          </a:p>
        </p:txBody>
      </p:sp>
      <p:sp>
        <p:nvSpPr>
          <p:cNvPr id="4" name="Slide Number Placeholder 3">
            <a:extLst>
              <a:ext uri="{FF2B5EF4-FFF2-40B4-BE49-F238E27FC236}">
                <a16:creationId xmlns:a16="http://schemas.microsoft.com/office/drawing/2014/main" id="{F111E103-EF09-0B2F-E2CE-D754169778FC}"/>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C45FDB-A281-2F4E-8999-F05EC7B0086D}" type="slidenum">
              <a:rPr kumimoji="0" lang="fr-FR" sz="1600" b="0" i="0" u="none" strike="noStrike" kern="1200" cap="none" spc="0" normalizeH="0" baseline="0" noProof="0" smtClean="0">
                <a:ln>
                  <a:noFill/>
                </a:ln>
                <a:solidFill>
                  <a:srgbClr val="E63213"/>
                </a:solidFill>
                <a:effectLst/>
                <a:uLnTx/>
                <a:uFillTx/>
                <a:latin typeface="Inria Sans"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26</a:t>
            </a:fld>
            <a:endParaRPr kumimoji="0" lang="fr-FR" sz="1600" b="0" i="0" u="none" strike="noStrike" kern="1200" cap="none" spc="0" normalizeH="0" baseline="0" noProof="0">
              <a:ln>
                <a:noFill/>
              </a:ln>
              <a:solidFill>
                <a:srgbClr val="E63213"/>
              </a:solidFill>
              <a:effectLst/>
              <a:uLnTx/>
              <a:uFillTx/>
              <a:latin typeface="Inria Sans" pitchFamily="2" charset="77"/>
              <a:ea typeface="+mn-ea"/>
              <a:cs typeface="+mn-cs"/>
            </a:endParaRPr>
          </a:p>
        </p:txBody>
      </p:sp>
      <mc:AlternateContent xmlns:mc="http://schemas.openxmlformats.org/markup-compatibility/2006" xmlns:a14="http://schemas.microsoft.com/office/drawing/2010/main">
        <mc:Choice Requires="a14">
          <p:sp>
            <p:nvSpPr>
              <p:cNvPr id="6" name="CasellaDiTesto 5">
                <a:extLst>
                  <a:ext uri="{FF2B5EF4-FFF2-40B4-BE49-F238E27FC236}">
                    <a16:creationId xmlns:a16="http://schemas.microsoft.com/office/drawing/2014/main" id="{FB8596BC-9464-F6AB-E025-3A8D849E0FF5}"/>
                  </a:ext>
                </a:extLst>
              </p:cNvPr>
              <p:cNvSpPr txBox="1"/>
              <p:nvPr/>
            </p:nvSpPr>
            <p:spPr>
              <a:xfrm>
                <a:off x="226141" y="1421032"/>
                <a:ext cx="11130117" cy="2123658"/>
              </a:xfrm>
              <a:prstGeom prst="rect">
                <a:avLst/>
              </a:prstGeom>
              <a:noFill/>
            </p:spPr>
            <p:txBody>
              <a:bodyPr wrap="square">
                <a:spAutoFit/>
              </a:bodyPr>
              <a:lstStyle/>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Server interferes with the training process</a:t>
                </a: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Idea: isolate client </a:t>
                </a:r>
                <a14:m>
                  <m:oMath xmlns:m="http://schemas.openxmlformats.org/officeDocument/2006/math">
                    <m:r>
                      <a:rPr kumimoji="0" lang="it-IT"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𝑐</m:t>
                    </m:r>
                  </m:oMath>
                </a14:m>
                <a:r>
                  <a:rPr kumimoji="0" lang="en-US" sz="2400" b="0" i="0" u="none" strike="noStrike" kern="1200" cap="none" spc="0" normalizeH="0" baseline="0" noProof="0" dirty="0">
                    <a:ln>
                      <a:noFill/>
                    </a:ln>
                    <a:solidFill>
                      <a:prstClr val="black"/>
                    </a:solidFill>
                    <a:effectLst/>
                    <a:uLnTx/>
                    <a:uFillTx/>
                    <a:latin typeface="Inria Sans"/>
                    <a:ea typeface="+mn-ea"/>
                    <a:cs typeface="+mn-cs"/>
                  </a:rPr>
                  <a:t> to simulate local training</a:t>
                </a:r>
                <a:endParaRPr kumimoji="0" lang="en-US" sz="1800" b="0" i="0" u="none" strike="noStrike" kern="1200" cap="none" spc="0" normalizeH="0" baseline="0" noProof="0" dirty="0">
                  <a:ln>
                    <a:noFill/>
                  </a:ln>
                  <a:solidFill>
                    <a:prstClr val="black"/>
                  </a:solidFill>
                  <a:effectLst/>
                  <a:uLnTx/>
                  <a:uFillTx/>
                  <a:latin typeface="Inria Sans"/>
                  <a:ea typeface="+mn-ea"/>
                  <a:cs typeface="+mn-cs"/>
                </a:endParaRP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1800" b="0" i="0" u="none" strike="noStrike" kern="1200" cap="none" spc="0" normalizeH="0" baseline="0" noProof="0" dirty="0">
                  <a:ln>
                    <a:noFill/>
                  </a:ln>
                  <a:solidFill>
                    <a:prstClr val="black"/>
                  </a:solidFill>
                  <a:effectLst/>
                  <a:uLnTx/>
                  <a:uFillTx/>
                  <a:latin typeface="Inria Sans"/>
                  <a:ea typeface="+mn-ea"/>
                  <a:cs typeface="+mn-cs"/>
                </a:endParaRP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srgbClr val="FF0000"/>
                    </a:solidFill>
                    <a:effectLst/>
                    <a:uLnTx/>
                    <a:uFillTx/>
                    <a:latin typeface="Inria Sans"/>
                    <a:ea typeface="+mn-ea"/>
                    <a:cs typeface="+mn-cs"/>
                  </a:rPr>
                  <a:t>How to speed up the attack?</a:t>
                </a: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srgbClr val="FF0000"/>
                    </a:solidFill>
                    <a:effectLst/>
                    <a:uLnTx/>
                    <a:uFillTx/>
                    <a:latin typeface="Inria Sans"/>
                    <a:ea typeface="+mn-ea"/>
                    <a:cs typeface="+mn-cs"/>
                  </a:rPr>
                  <a:t>Server uses momentum to accelerate the local training</a:t>
                </a: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18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mc:Choice>
        <mc:Fallback xmlns="">
          <p:sp>
            <p:nvSpPr>
              <p:cNvPr id="6" name="CasellaDiTesto 5">
                <a:extLst>
                  <a:ext uri="{FF2B5EF4-FFF2-40B4-BE49-F238E27FC236}">
                    <a16:creationId xmlns:a16="http://schemas.microsoft.com/office/drawing/2014/main" id="{FB8596BC-9464-F6AB-E025-3A8D849E0FF5}"/>
                  </a:ext>
                </a:extLst>
              </p:cNvPr>
              <p:cNvSpPr txBox="1">
                <a:spLocks noRot="1" noChangeAspect="1" noMove="1" noResize="1" noEditPoints="1" noAdjustHandles="1" noChangeArrowheads="1" noChangeShapeType="1" noTextEdit="1"/>
              </p:cNvSpPr>
              <p:nvPr/>
            </p:nvSpPr>
            <p:spPr>
              <a:xfrm>
                <a:off x="226141" y="1421032"/>
                <a:ext cx="11130117" cy="2123658"/>
              </a:xfrm>
              <a:prstGeom prst="rect">
                <a:avLst/>
              </a:prstGeom>
              <a:blipFill>
                <a:blip r:embed="rId3"/>
                <a:stretch>
                  <a:fillRect t="-2976"/>
                </a:stretch>
              </a:blipFill>
            </p:spPr>
            <p:txBody>
              <a:bodyPr/>
              <a:lstStyle/>
              <a:p>
                <a:r>
                  <a:rPr lang="en-FR">
                    <a:noFill/>
                  </a:rPr>
                  <a:t> </a:t>
                </a:r>
              </a:p>
            </p:txBody>
          </p:sp>
        </mc:Fallback>
      </mc:AlternateContent>
      <p:pic>
        <p:nvPicPr>
          <p:cNvPr id="7" name="Immagine 6">
            <a:extLst>
              <a:ext uri="{FF2B5EF4-FFF2-40B4-BE49-F238E27FC236}">
                <a16:creationId xmlns:a16="http://schemas.microsoft.com/office/drawing/2014/main" id="{5A6CE50E-A508-D858-8A49-E55EAD33F65E}"/>
              </a:ext>
            </a:extLst>
          </p:cNvPr>
          <p:cNvPicPr>
            <a:picLocks noChangeAspect="1"/>
          </p:cNvPicPr>
          <p:nvPr/>
        </p:nvPicPr>
        <p:blipFill>
          <a:blip r:embed="rId4"/>
          <a:stretch>
            <a:fillRect/>
          </a:stretch>
        </p:blipFill>
        <p:spPr>
          <a:xfrm>
            <a:off x="603046" y="3601754"/>
            <a:ext cx="3243263" cy="3243263"/>
          </a:xfrm>
          <a:prstGeom prst="rect">
            <a:avLst/>
          </a:prstGeom>
        </p:spPr>
      </p:pic>
      <p:pic>
        <p:nvPicPr>
          <p:cNvPr id="9" name="Immagine 8">
            <a:extLst>
              <a:ext uri="{FF2B5EF4-FFF2-40B4-BE49-F238E27FC236}">
                <a16:creationId xmlns:a16="http://schemas.microsoft.com/office/drawing/2014/main" id="{78F29146-E3FC-A1CF-845A-D2756EC3C29C}"/>
              </a:ext>
            </a:extLst>
          </p:cNvPr>
          <p:cNvPicPr>
            <a:picLocks noChangeAspect="1"/>
          </p:cNvPicPr>
          <p:nvPr/>
        </p:nvPicPr>
        <p:blipFill>
          <a:blip r:embed="rId5"/>
          <a:stretch>
            <a:fillRect/>
          </a:stretch>
        </p:blipFill>
        <p:spPr>
          <a:xfrm>
            <a:off x="4026565" y="3601754"/>
            <a:ext cx="3243264" cy="3243264"/>
          </a:xfrm>
          <a:prstGeom prst="rect">
            <a:avLst/>
          </a:prstGeom>
        </p:spPr>
      </p:pic>
      <p:pic>
        <p:nvPicPr>
          <p:cNvPr id="12" name="Immagine 11">
            <a:extLst>
              <a:ext uri="{FF2B5EF4-FFF2-40B4-BE49-F238E27FC236}">
                <a16:creationId xmlns:a16="http://schemas.microsoft.com/office/drawing/2014/main" id="{9F93910B-6C84-6A0D-31F4-22EF6A7C5040}"/>
              </a:ext>
            </a:extLst>
          </p:cNvPr>
          <p:cNvPicPr>
            <a:picLocks noChangeAspect="1"/>
          </p:cNvPicPr>
          <p:nvPr/>
        </p:nvPicPr>
        <p:blipFill>
          <a:blip r:embed="rId6"/>
          <a:stretch>
            <a:fillRect/>
          </a:stretch>
        </p:blipFill>
        <p:spPr>
          <a:xfrm>
            <a:off x="7466478" y="3537398"/>
            <a:ext cx="4678437" cy="2918578"/>
          </a:xfrm>
          <a:prstGeom prst="rect">
            <a:avLst/>
          </a:prstGeom>
        </p:spPr>
      </p:pic>
    </p:spTree>
    <p:extLst>
      <p:ext uri="{BB962C8B-B14F-4D97-AF65-F5344CB8AC3E}">
        <p14:creationId xmlns:p14="http://schemas.microsoft.com/office/powerpoint/2010/main" val="64263184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7B0EED-5485-B17A-7835-B40A763B824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5F8BC5-042F-88E7-1D67-86E041C8A7DC}"/>
              </a:ext>
            </a:extLst>
          </p:cNvPr>
          <p:cNvSpPr>
            <a:spLocks noGrp="1"/>
          </p:cNvSpPr>
          <p:nvPr>
            <p:ph type="title"/>
          </p:nvPr>
        </p:nvSpPr>
        <p:spPr/>
        <p:txBody>
          <a:bodyPr/>
          <a:lstStyle/>
          <a:p>
            <a:r>
              <a:rPr lang="it-IT" err="1"/>
              <a:t>Results</a:t>
            </a:r>
            <a:endParaRPr lang="en-FR"/>
          </a:p>
        </p:txBody>
      </p:sp>
      <p:sp>
        <p:nvSpPr>
          <p:cNvPr id="4" name="Slide Number Placeholder 3">
            <a:extLst>
              <a:ext uri="{FF2B5EF4-FFF2-40B4-BE49-F238E27FC236}">
                <a16:creationId xmlns:a16="http://schemas.microsoft.com/office/drawing/2014/main" id="{E362BC78-B38A-1F0D-4527-E1682C9552B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C45FDB-A281-2F4E-8999-F05EC7B0086D}" type="slidenum">
              <a:rPr kumimoji="0" lang="fr-FR" sz="1600" b="0" i="0" u="none" strike="noStrike" kern="1200" cap="none" spc="0" normalizeH="0" baseline="0" noProof="0" smtClean="0">
                <a:ln>
                  <a:noFill/>
                </a:ln>
                <a:solidFill>
                  <a:srgbClr val="E63213"/>
                </a:solidFill>
                <a:effectLst/>
                <a:uLnTx/>
                <a:uFillTx/>
                <a:latin typeface="Inria Sans"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27</a:t>
            </a:fld>
            <a:endParaRPr kumimoji="0" lang="fr-FR" sz="1600" b="0" i="0" u="none" strike="noStrike" kern="1200" cap="none" spc="0" normalizeH="0" baseline="0" noProof="0">
              <a:ln>
                <a:noFill/>
              </a:ln>
              <a:solidFill>
                <a:srgbClr val="E63213"/>
              </a:solidFill>
              <a:effectLst/>
              <a:uLnTx/>
              <a:uFillTx/>
              <a:latin typeface="Inria Sans" pitchFamily="2" charset="77"/>
              <a:ea typeface="+mn-ea"/>
              <a:cs typeface="+mn-cs"/>
            </a:endParaRPr>
          </a:p>
        </p:txBody>
      </p:sp>
      <p:pic>
        <p:nvPicPr>
          <p:cNvPr id="11" name="Immagine 10">
            <a:extLst>
              <a:ext uri="{FF2B5EF4-FFF2-40B4-BE49-F238E27FC236}">
                <a16:creationId xmlns:a16="http://schemas.microsoft.com/office/drawing/2014/main" id="{882FC860-78D2-3471-9BA2-41803219A3B1}"/>
              </a:ext>
            </a:extLst>
          </p:cNvPr>
          <p:cNvPicPr>
            <a:picLocks noChangeAspect="1"/>
          </p:cNvPicPr>
          <p:nvPr/>
        </p:nvPicPr>
        <p:blipFill>
          <a:blip r:embed="rId3"/>
          <a:stretch>
            <a:fillRect/>
          </a:stretch>
        </p:blipFill>
        <p:spPr>
          <a:xfrm>
            <a:off x="6302478" y="1470269"/>
            <a:ext cx="5036081" cy="4259511"/>
          </a:xfrm>
          <a:prstGeom prst="rect">
            <a:avLst/>
          </a:prstGeom>
        </p:spPr>
      </p:pic>
      <p:sp>
        <p:nvSpPr>
          <p:cNvPr id="3" name="CasellaDiTesto 6">
            <a:extLst>
              <a:ext uri="{FF2B5EF4-FFF2-40B4-BE49-F238E27FC236}">
                <a16:creationId xmlns:a16="http://schemas.microsoft.com/office/drawing/2014/main" id="{EF16D817-F49D-740C-6036-EE2A8329F695}"/>
              </a:ext>
            </a:extLst>
          </p:cNvPr>
          <p:cNvSpPr txBox="1"/>
          <p:nvPr/>
        </p:nvSpPr>
        <p:spPr>
          <a:xfrm>
            <a:off x="6302479" y="5718492"/>
            <a:ext cx="5541859" cy="40011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C0504D"/>
                </a:solidFill>
                <a:effectLst/>
                <a:uLnTx/>
                <a:uFillTx/>
                <a:latin typeface="Inria Sans"/>
                <a:ea typeface="+mn-ea"/>
                <a:cs typeface="+mn-cs"/>
              </a:rPr>
              <a:t>Figure</a:t>
            </a:r>
            <a:r>
              <a:rPr kumimoji="0" lang="en-US" sz="2000" b="0" i="0" u="none" strike="noStrike" kern="1200" cap="none" spc="0" normalizeH="0" baseline="0" noProof="0" dirty="0">
                <a:ln>
                  <a:noFill/>
                </a:ln>
                <a:solidFill>
                  <a:srgbClr val="384257"/>
                </a:solidFill>
                <a:effectLst/>
                <a:uLnTx/>
                <a:uFillTx/>
                <a:latin typeface="Inria Sans"/>
                <a:ea typeface="+mn-ea"/>
                <a:cs typeface="+mn-cs"/>
              </a:rPr>
              <a:t>: </a:t>
            </a:r>
            <a:r>
              <a:rPr kumimoji="0" lang="it-IT" sz="2000" b="0" i="0" u="none" strike="noStrike" kern="1200" cap="none" spc="0" normalizeH="0" baseline="0" noProof="0" dirty="0">
                <a:ln>
                  <a:noFill/>
                </a:ln>
                <a:solidFill>
                  <a:srgbClr val="384257"/>
                </a:solidFill>
                <a:effectLst/>
                <a:uLnTx/>
                <a:uFillTx/>
                <a:latin typeface="Inria Sans"/>
                <a:ea typeface="+mn-ea"/>
                <a:cs typeface="+mn-cs"/>
              </a:rPr>
              <a:t>Clients’ </a:t>
            </a:r>
            <a:r>
              <a:rPr kumimoji="0" lang="it-IT" sz="2000" b="0" i="0" u="none" strike="noStrike" kern="1200" cap="none" spc="0" normalizeH="0" baseline="0" noProof="0" dirty="0" err="1">
                <a:ln>
                  <a:noFill/>
                </a:ln>
                <a:solidFill>
                  <a:srgbClr val="384257"/>
                </a:solidFill>
                <a:effectLst/>
                <a:uLnTx/>
                <a:uFillTx/>
                <a:latin typeface="Inria Sans"/>
                <a:ea typeface="+mn-ea"/>
                <a:cs typeface="+mn-cs"/>
              </a:rPr>
              <a:t>heterogeneity</a:t>
            </a:r>
            <a:r>
              <a:rPr kumimoji="0" lang="it-IT" sz="2000" b="0" i="0" u="none" strike="noStrike" kern="1200" cap="none" spc="0" normalizeH="0" baseline="0" noProof="0" dirty="0">
                <a:ln>
                  <a:noFill/>
                </a:ln>
                <a:solidFill>
                  <a:srgbClr val="384257"/>
                </a:solidFill>
                <a:effectLst/>
                <a:uLnTx/>
                <a:uFillTx/>
                <a:latin typeface="Inria Sans"/>
                <a:ea typeface="+mn-ea"/>
                <a:cs typeface="+mn-cs"/>
              </a:rPr>
              <a:t> dataset on </a:t>
            </a:r>
            <a:r>
              <a:rPr kumimoji="0" lang="it-IT" sz="2000" b="0" i="0" u="none" strike="noStrike" kern="1200" cap="none" spc="0" normalizeH="0" baseline="0" noProof="0" dirty="0" err="1">
                <a:ln>
                  <a:noFill/>
                </a:ln>
                <a:solidFill>
                  <a:srgbClr val="384257"/>
                </a:solidFill>
                <a:effectLst/>
                <a:uLnTx/>
                <a:uFillTx/>
                <a:latin typeface="Inria Sans"/>
                <a:ea typeface="+mn-ea"/>
                <a:cs typeface="+mn-cs"/>
              </a:rPr>
              <a:t>Income</a:t>
            </a:r>
            <a:endParaRPr kumimoji="0" lang="it-IT" sz="2000" b="0" i="0" u="none" strike="noStrike" kern="1200" cap="none" spc="0" normalizeH="0" baseline="0" noProof="0" dirty="0">
              <a:ln>
                <a:noFill/>
              </a:ln>
              <a:solidFill>
                <a:srgbClr val="384257"/>
              </a:solidFill>
              <a:effectLst/>
              <a:uLnTx/>
              <a:uFillTx/>
              <a:latin typeface="Inria Sans"/>
              <a:ea typeface="+mn-ea"/>
              <a:cs typeface="+mn-cs"/>
            </a:endParaRPr>
          </a:p>
        </p:txBody>
      </p:sp>
      <p:sp>
        <p:nvSpPr>
          <p:cNvPr id="7" name="CasellaDiTesto 6">
            <a:extLst>
              <a:ext uri="{FF2B5EF4-FFF2-40B4-BE49-F238E27FC236}">
                <a16:creationId xmlns:a16="http://schemas.microsoft.com/office/drawing/2014/main" id="{DBB0B25D-9C2A-E128-D1FC-63FA3EF72D4F}"/>
              </a:ext>
            </a:extLst>
          </p:cNvPr>
          <p:cNvSpPr txBox="1"/>
          <p:nvPr/>
        </p:nvSpPr>
        <p:spPr>
          <a:xfrm>
            <a:off x="196643" y="1764423"/>
            <a:ext cx="6282813" cy="3693319"/>
          </a:xfrm>
          <a:prstGeom prst="rect">
            <a:avLst/>
          </a:prstGeom>
          <a:noFill/>
        </p:spPr>
        <p:txBody>
          <a:bodyPr wrap="square">
            <a:spAutoFit/>
          </a:bodyPr>
          <a:lstStyle/>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ACS Income dataset</a:t>
            </a: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10 clients</a:t>
            </a: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2400" b="0" i="0" u="none" strike="noStrike" kern="1200" cap="none" spc="0" normalizeH="0" baseline="0" noProof="0" dirty="0">
              <a:ln>
                <a:noFill/>
              </a:ln>
              <a:solidFill>
                <a:prstClr val="black"/>
              </a:solidFill>
              <a:effectLst/>
              <a:uLnTx/>
              <a:uFillTx/>
              <a:latin typeface="Inria Sans"/>
              <a:ea typeface="+mn-ea"/>
              <a:cs typeface="+mn-cs"/>
            </a:endParaRP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One-hidden-layer NN (128 neurons)</a:t>
            </a: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2400" b="0" i="0" u="none" strike="noStrike" kern="1200" cap="none" spc="0" normalizeH="0" baseline="0" noProof="0" dirty="0">
              <a:ln>
                <a:noFill/>
              </a:ln>
              <a:solidFill>
                <a:prstClr val="black"/>
              </a:solidFill>
              <a:effectLst/>
              <a:uLnTx/>
              <a:uFillTx/>
              <a:latin typeface="Inria Sans"/>
              <a:ea typeface="+mn-ea"/>
              <a:cs typeface="+mn-cs"/>
            </a:endParaRP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100 training rounds</a:t>
            </a: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50 active rounds</a:t>
            </a: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2400" b="0" i="0" u="none" strike="noStrike" kern="1200" cap="none" spc="0" normalizeH="0" baseline="0" noProof="0" dirty="0">
              <a:ln>
                <a:noFill/>
              </a:ln>
              <a:solidFill>
                <a:prstClr val="black"/>
              </a:solidFill>
              <a:effectLst/>
              <a:uLnTx/>
              <a:uFillTx/>
              <a:latin typeface="Inria Sans"/>
              <a:ea typeface="+mn-ea"/>
              <a:cs typeface="+mn-cs"/>
            </a:endParaRP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Sensitive attribute: gender</a:t>
            </a: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1800" b="0" i="0" u="none" strike="noStrike" kern="1200" cap="none" spc="0" normalizeH="0" baseline="0" noProof="0" dirty="0">
              <a:ln>
                <a:noFill/>
              </a:ln>
              <a:solidFill>
                <a:srgbClr val="FF0000"/>
              </a:solidFill>
              <a:effectLst/>
              <a:uLnTx/>
              <a:uFillTx/>
              <a:latin typeface="Inria Sans"/>
              <a:ea typeface="+mn-ea"/>
              <a:cs typeface="+mn-cs"/>
            </a:endParaRPr>
          </a:p>
        </p:txBody>
      </p:sp>
    </p:spTree>
    <p:extLst>
      <p:ext uri="{BB962C8B-B14F-4D97-AF65-F5344CB8AC3E}">
        <p14:creationId xmlns:p14="http://schemas.microsoft.com/office/powerpoint/2010/main" val="78405559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4B92C6-3629-2558-7E16-F7E0BDE7749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4E8A55-60F9-780B-291A-0025F003A4D2}"/>
              </a:ext>
            </a:extLst>
          </p:cNvPr>
          <p:cNvSpPr>
            <a:spLocks noGrp="1"/>
          </p:cNvSpPr>
          <p:nvPr>
            <p:ph type="title"/>
          </p:nvPr>
        </p:nvSpPr>
        <p:spPr/>
        <p:txBody>
          <a:bodyPr/>
          <a:lstStyle/>
          <a:p>
            <a:r>
              <a:rPr lang="it-IT" err="1"/>
              <a:t>Results</a:t>
            </a:r>
            <a:endParaRPr lang="en-FR"/>
          </a:p>
        </p:txBody>
      </p:sp>
      <p:sp>
        <p:nvSpPr>
          <p:cNvPr id="4" name="Slide Number Placeholder 3">
            <a:extLst>
              <a:ext uri="{FF2B5EF4-FFF2-40B4-BE49-F238E27FC236}">
                <a16:creationId xmlns:a16="http://schemas.microsoft.com/office/drawing/2014/main" id="{2BC3E2E0-D238-2726-4044-90FB28E1FE8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C45FDB-A281-2F4E-8999-F05EC7B0086D}" type="slidenum">
              <a:rPr kumimoji="0" lang="fr-FR" sz="1600" b="0" i="0" u="none" strike="noStrike" kern="1200" cap="none" spc="0" normalizeH="0" baseline="0" noProof="0" smtClean="0">
                <a:ln>
                  <a:noFill/>
                </a:ln>
                <a:solidFill>
                  <a:srgbClr val="E63213"/>
                </a:solidFill>
                <a:effectLst/>
                <a:uLnTx/>
                <a:uFillTx/>
                <a:latin typeface="Inria Sans"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fr-FR" sz="1600" b="0" i="0" u="none" strike="noStrike" kern="1200" cap="none" spc="0" normalizeH="0" baseline="0" noProof="0">
              <a:ln>
                <a:noFill/>
              </a:ln>
              <a:solidFill>
                <a:srgbClr val="E63213"/>
              </a:solidFill>
              <a:effectLst/>
              <a:uLnTx/>
              <a:uFillTx/>
              <a:latin typeface="Inria Sans" pitchFamily="2" charset="77"/>
              <a:ea typeface="+mn-ea"/>
              <a:cs typeface="+mn-cs"/>
            </a:endParaRPr>
          </a:p>
        </p:txBody>
      </p:sp>
      <p:sp>
        <p:nvSpPr>
          <p:cNvPr id="3" name="CasellaDiTesto 6">
            <a:extLst>
              <a:ext uri="{FF2B5EF4-FFF2-40B4-BE49-F238E27FC236}">
                <a16:creationId xmlns:a16="http://schemas.microsoft.com/office/drawing/2014/main" id="{1632B7FB-37E5-A113-C8C3-920641E6C5EF}"/>
              </a:ext>
            </a:extLst>
          </p:cNvPr>
          <p:cNvSpPr txBox="1"/>
          <p:nvPr/>
        </p:nvSpPr>
        <p:spPr>
          <a:xfrm>
            <a:off x="6302479" y="5718492"/>
            <a:ext cx="5036081" cy="40011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C0504D"/>
                </a:solidFill>
                <a:effectLst/>
                <a:uLnTx/>
                <a:uFillTx/>
                <a:latin typeface="Inria Sans"/>
                <a:ea typeface="+mn-ea"/>
                <a:cs typeface="+mn-cs"/>
              </a:rPr>
              <a:t>Figure</a:t>
            </a:r>
            <a:r>
              <a:rPr kumimoji="0" lang="en-US" sz="2000" b="0" i="0" u="none" strike="noStrike" kern="1200" cap="none" spc="0" normalizeH="0" baseline="0" noProof="0" dirty="0">
                <a:ln>
                  <a:noFill/>
                </a:ln>
                <a:solidFill>
                  <a:srgbClr val="384257"/>
                </a:solidFill>
                <a:effectLst/>
                <a:uLnTx/>
                <a:uFillTx/>
                <a:latin typeface="Inria Sans"/>
                <a:ea typeface="+mn-ea"/>
                <a:cs typeface="+mn-cs"/>
              </a:rPr>
              <a:t>: </a:t>
            </a:r>
            <a:r>
              <a:rPr kumimoji="0" lang="it-IT" sz="2000" b="0" i="0" u="none" strike="noStrike" kern="1200" cap="none" spc="0" normalizeH="0" baseline="0" noProof="0" dirty="0">
                <a:ln>
                  <a:noFill/>
                </a:ln>
                <a:solidFill>
                  <a:srgbClr val="384257"/>
                </a:solidFill>
                <a:effectLst/>
                <a:uLnTx/>
                <a:uFillTx/>
                <a:latin typeface="Inria Sans"/>
                <a:ea typeface="+mn-ea"/>
                <a:cs typeface="+mn-cs"/>
              </a:rPr>
              <a:t>Local dataset size </a:t>
            </a:r>
            <a:r>
              <a:rPr kumimoji="0" lang="it-IT" sz="2000" b="0" i="0" u="none" strike="noStrike" kern="1200" cap="none" spc="0" normalizeH="0" baseline="0" noProof="0" dirty="0" err="1">
                <a:ln>
                  <a:noFill/>
                </a:ln>
                <a:solidFill>
                  <a:srgbClr val="384257"/>
                </a:solidFill>
                <a:effectLst/>
                <a:uLnTx/>
                <a:uFillTx/>
                <a:latin typeface="Inria Sans"/>
                <a:ea typeface="+mn-ea"/>
                <a:cs typeface="+mn-cs"/>
              </a:rPr>
              <a:t>effect</a:t>
            </a:r>
            <a:r>
              <a:rPr kumimoji="0" lang="it-IT" sz="2000" b="0" i="0" u="none" strike="noStrike" kern="1200" cap="none" spc="0" normalizeH="0" baseline="0" noProof="0" dirty="0">
                <a:ln>
                  <a:noFill/>
                </a:ln>
                <a:solidFill>
                  <a:srgbClr val="384257"/>
                </a:solidFill>
                <a:effectLst/>
                <a:uLnTx/>
                <a:uFillTx/>
                <a:latin typeface="Inria Sans"/>
                <a:ea typeface="+mn-ea"/>
                <a:cs typeface="+mn-cs"/>
              </a:rPr>
              <a:t> on </a:t>
            </a:r>
            <a:r>
              <a:rPr kumimoji="0" lang="it-IT" sz="2000" b="0" i="0" u="none" strike="noStrike" kern="1200" cap="none" spc="0" normalizeH="0" baseline="0" noProof="0" dirty="0" err="1">
                <a:ln>
                  <a:noFill/>
                </a:ln>
                <a:solidFill>
                  <a:srgbClr val="384257"/>
                </a:solidFill>
                <a:effectLst/>
                <a:uLnTx/>
                <a:uFillTx/>
                <a:latin typeface="Inria Sans"/>
                <a:ea typeface="+mn-ea"/>
                <a:cs typeface="+mn-cs"/>
              </a:rPr>
              <a:t>Income</a:t>
            </a:r>
            <a:endParaRPr kumimoji="0" lang="it-IT" sz="2000" b="0" i="0" u="none" strike="noStrike" kern="1200" cap="none" spc="0" normalizeH="0" baseline="0" noProof="0" dirty="0">
              <a:ln>
                <a:noFill/>
              </a:ln>
              <a:solidFill>
                <a:srgbClr val="384257"/>
              </a:solidFill>
              <a:effectLst/>
              <a:uLnTx/>
              <a:uFillTx/>
              <a:latin typeface="Inria Sans"/>
              <a:ea typeface="+mn-ea"/>
              <a:cs typeface="+mn-cs"/>
            </a:endParaRPr>
          </a:p>
        </p:txBody>
      </p:sp>
      <p:sp>
        <p:nvSpPr>
          <p:cNvPr id="7" name="CasellaDiTesto 6">
            <a:extLst>
              <a:ext uri="{FF2B5EF4-FFF2-40B4-BE49-F238E27FC236}">
                <a16:creationId xmlns:a16="http://schemas.microsoft.com/office/drawing/2014/main" id="{362745F7-1490-092B-C623-9EE3CC087A7A}"/>
              </a:ext>
            </a:extLst>
          </p:cNvPr>
          <p:cNvSpPr txBox="1"/>
          <p:nvPr/>
        </p:nvSpPr>
        <p:spPr>
          <a:xfrm>
            <a:off x="196643" y="1764423"/>
            <a:ext cx="6282813" cy="4062651"/>
          </a:xfrm>
          <a:prstGeom prst="rect">
            <a:avLst/>
          </a:prstGeom>
          <a:noFill/>
        </p:spPr>
        <p:txBody>
          <a:bodyPr wrap="square">
            <a:spAutoFit/>
          </a:bodyPr>
          <a:lstStyle/>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ACS Income dataset</a:t>
            </a: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51 clients</a:t>
            </a: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2400" b="0" i="0" u="none" strike="noStrike" kern="1200" cap="none" spc="0" normalizeH="0" baseline="0" noProof="0" dirty="0">
              <a:ln>
                <a:noFill/>
              </a:ln>
              <a:solidFill>
                <a:prstClr val="black"/>
              </a:solidFill>
              <a:effectLst/>
              <a:uLnTx/>
              <a:uFillTx/>
              <a:latin typeface="Inria Sans"/>
              <a:ea typeface="+mn-ea"/>
              <a:cs typeface="+mn-cs"/>
            </a:endParaRP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One-hidden-layer NN (128 neurons)</a:t>
            </a: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2400" b="0" i="0" u="none" strike="noStrike" kern="1200" cap="none" spc="0" normalizeH="0" baseline="0" noProof="0" dirty="0">
              <a:ln>
                <a:noFill/>
              </a:ln>
              <a:solidFill>
                <a:prstClr val="black"/>
              </a:solidFill>
              <a:effectLst/>
              <a:uLnTx/>
              <a:uFillTx/>
              <a:latin typeface="Inria Sans"/>
              <a:ea typeface="+mn-ea"/>
              <a:cs typeface="+mn-cs"/>
            </a:endParaRP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100 training rounds</a:t>
            </a: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50 active rounds</a:t>
            </a: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2400" b="0" i="0" u="none" strike="noStrike" kern="1200" cap="none" spc="0" normalizeH="0" baseline="0" noProof="0" dirty="0">
              <a:ln>
                <a:noFill/>
              </a:ln>
              <a:solidFill>
                <a:prstClr val="black"/>
              </a:solidFill>
              <a:effectLst/>
              <a:uLnTx/>
              <a:uFillTx/>
              <a:latin typeface="Inria Sans"/>
              <a:ea typeface="+mn-ea"/>
              <a:cs typeface="+mn-cs"/>
            </a:endParaRP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Sensitive attribute: gender</a:t>
            </a:r>
          </a:p>
          <a:p>
            <a:pPr marL="457200" marR="0" lvl="1" indent="0" algn="l" defTabSz="914400" rtl="0" eaLnBrk="1" fontAlgn="auto" latinLnBrk="0" hangingPunct="1">
              <a:lnSpc>
                <a:spcPct val="100000"/>
              </a:lnSpc>
              <a:spcBef>
                <a:spcPts val="0"/>
              </a:spcBef>
              <a:spcAft>
                <a:spcPts val="0"/>
              </a:spcAft>
              <a:buClr>
                <a:srgbClr val="E63312"/>
              </a:buClr>
              <a:buSzTx/>
              <a:buFontTx/>
              <a:buNone/>
              <a:tabLst/>
              <a:defRPr/>
            </a:pPr>
            <a:endParaRPr kumimoji="0" lang="en-US" sz="2400" b="0" i="0" u="none" strike="noStrike" kern="1200" cap="none" spc="0" normalizeH="0" baseline="0" noProof="0" dirty="0">
              <a:ln>
                <a:noFill/>
              </a:ln>
              <a:solidFill>
                <a:prstClr val="black"/>
              </a:solidFill>
              <a:effectLst/>
              <a:uLnTx/>
              <a:uFillTx/>
              <a:latin typeface="Inria Sans"/>
              <a:ea typeface="+mn-ea"/>
              <a:cs typeface="+mn-cs"/>
            </a:endParaRP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1800" b="0" i="0" u="none" strike="noStrike" kern="1200" cap="none" spc="0" normalizeH="0" baseline="0" noProof="0" dirty="0">
              <a:ln>
                <a:noFill/>
              </a:ln>
              <a:solidFill>
                <a:srgbClr val="FF0000"/>
              </a:solidFill>
              <a:effectLst/>
              <a:uLnTx/>
              <a:uFillTx/>
              <a:latin typeface="Inria Sans"/>
              <a:ea typeface="+mn-ea"/>
              <a:cs typeface="+mn-cs"/>
            </a:endParaRPr>
          </a:p>
        </p:txBody>
      </p:sp>
      <p:pic>
        <p:nvPicPr>
          <p:cNvPr id="6" name="Immagine 5" descr="Immagine che contiene testo, schermata, Carattere, diagramma&#10;&#10;Descrizione generata automaticamente">
            <a:extLst>
              <a:ext uri="{FF2B5EF4-FFF2-40B4-BE49-F238E27FC236}">
                <a16:creationId xmlns:a16="http://schemas.microsoft.com/office/drawing/2014/main" id="{69F0442E-9862-65C6-155B-8F0DDC9B589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302479" y="1534450"/>
            <a:ext cx="4966499" cy="4184041"/>
          </a:xfrm>
          <a:prstGeom prst="rect">
            <a:avLst/>
          </a:prstGeom>
        </p:spPr>
      </p:pic>
    </p:spTree>
    <p:extLst>
      <p:ext uri="{BB962C8B-B14F-4D97-AF65-F5344CB8AC3E}">
        <p14:creationId xmlns:p14="http://schemas.microsoft.com/office/powerpoint/2010/main" val="38067579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4EB42F-F65E-E442-06BD-A85BF29FE5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A15EBA-EE9C-1A0A-A05F-623F52699BE6}"/>
              </a:ext>
            </a:extLst>
          </p:cNvPr>
          <p:cNvSpPr>
            <a:spLocks noGrp="1"/>
          </p:cNvSpPr>
          <p:nvPr>
            <p:ph type="title"/>
          </p:nvPr>
        </p:nvSpPr>
        <p:spPr/>
        <p:txBody>
          <a:bodyPr/>
          <a:lstStyle/>
          <a:p>
            <a:r>
              <a:rPr lang="it-IT" dirty="0" err="1"/>
              <a:t>Conclusions</a:t>
            </a:r>
            <a:endParaRPr lang="en-FR" dirty="0"/>
          </a:p>
        </p:txBody>
      </p:sp>
      <p:sp>
        <p:nvSpPr>
          <p:cNvPr id="4" name="Slide Number Placeholder 3">
            <a:extLst>
              <a:ext uri="{FF2B5EF4-FFF2-40B4-BE49-F238E27FC236}">
                <a16:creationId xmlns:a16="http://schemas.microsoft.com/office/drawing/2014/main" id="{99E849A7-E727-953B-0B69-E402C5029F33}"/>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C45FDB-A281-2F4E-8999-F05EC7B0086D}" type="slidenum">
              <a:rPr kumimoji="0" lang="fr-FR" sz="1600" b="0" i="0" u="none" strike="noStrike" kern="1200" cap="none" spc="0" normalizeH="0" baseline="0" noProof="0" smtClean="0">
                <a:ln>
                  <a:noFill/>
                </a:ln>
                <a:solidFill>
                  <a:srgbClr val="E63213"/>
                </a:solidFill>
                <a:effectLst/>
                <a:uLnTx/>
                <a:uFillTx/>
                <a:latin typeface="Inria Sans"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fr-FR" sz="1600" b="0" i="0" u="none" strike="noStrike" kern="1200" cap="none" spc="0" normalizeH="0" baseline="0" noProof="0">
              <a:ln>
                <a:noFill/>
              </a:ln>
              <a:solidFill>
                <a:srgbClr val="E63213"/>
              </a:solidFill>
              <a:effectLst/>
              <a:uLnTx/>
              <a:uFillTx/>
              <a:latin typeface="Inria Sans" pitchFamily="2" charset="77"/>
              <a:ea typeface="+mn-ea"/>
              <a:cs typeface="+mn-cs"/>
            </a:endParaRPr>
          </a:p>
        </p:txBody>
      </p:sp>
      <p:sp>
        <p:nvSpPr>
          <p:cNvPr id="6" name="CasellaDiTesto 5">
            <a:extLst>
              <a:ext uri="{FF2B5EF4-FFF2-40B4-BE49-F238E27FC236}">
                <a16:creationId xmlns:a16="http://schemas.microsoft.com/office/drawing/2014/main" id="{BC6EC18B-820B-4B3A-9340-DCE59F87F6EA}"/>
              </a:ext>
            </a:extLst>
          </p:cNvPr>
          <p:cNvSpPr txBox="1"/>
          <p:nvPr/>
        </p:nvSpPr>
        <p:spPr>
          <a:xfrm>
            <a:off x="226140" y="1585586"/>
            <a:ext cx="9311149" cy="2308324"/>
          </a:xfrm>
          <a:prstGeom prst="rect">
            <a:avLst/>
          </a:prstGeom>
          <a:noFill/>
        </p:spPr>
        <p:txBody>
          <a:bodyPr wrap="square">
            <a:spAutoFit/>
          </a:bodyPr>
          <a:lstStyle/>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First AIA on federated regression tasks</a:t>
            </a: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2400" b="0" i="0" u="none" strike="noStrike" kern="1200" cap="none" spc="0" normalizeH="0" baseline="0" noProof="0" dirty="0">
              <a:ln>
                <a:noFill/>
              </a:ln>
              <a:solidFill>
                <a:prstClr val="black"/>
              </a:solidFill>
              <a:effectLst/>
              <a:uLnTx/>
              <a:uFillTx/>
              <a:latin typeface="Inria Sans"/>
              <a:ea typeface="+mn-ea"/>
              <a:cs typeface="+mn-cs"/>
            </a:endParaRP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Analytical guarantees on federated least squares regression</a:t>
            </a: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2400" b="0" i="0" u="none" strike="noStrike" kern="1200" cap="none" spc="0" normalizeH="0" baseline="0" noProof="0" dirty="0">
              <a:ln>
                <a:noFill/>
              </a:ln>
              <a:solidFill>
                <a:prstClr val="black"/>
              </a:solidFill>
              <a:effectLst/>
              <a:uLnTx/>
              <a:uFillTx/>
              <a:latin typeface="Inria Sans"/>
              <a:ea typeface="+mn-ea"/>
              <a:cs typeface="+mn-cs"/>
            </a:endParaRP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Active strategy for neural networks</a:t>
            </a:r>
          </a:p>
          <a:p>
            <a:pPr marL="457200" marR="0" lvl="1" indent="0" algn="l" defTabSz="914400" rtl="0" eaLnBrk="1" fontAlgn="auto" latinLnBrk="0" hangingPunct="1">
              <a:lnSpc>
                <a:spcPct val="100000"/>
              </a:lnSpc>
              <a:spcBef>
                <a:spcPts val="0"/>
              </a:spcBef>
              <a:spcAft>
                <a:spcPts val="0"/>
              </a:spcAft>
              <a:buClr>
                <a:srgbClr val="E63312"/>
              </a:buClr>
              <a:buSzTx/>
              <a:buFontTx/>
              <a:buNone/>
              <a:tabLst/>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mn-cs"/>
            </a:endParaRPr>
          </a:p>
        </p:txBody>
      </p:sp>
    </p:spTree>
    <p:extLst>
      <p:ext uri="{BB962C8B-B14F-4D97-AF65-F5344CB8AC3E}">
        <p14:creationId xmlns:p14="http://schemas.microsoft.com/office/powerpoint/2010/main" val="41880785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911820-0788-E4F3-930E-A279E7E611D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B9CC7A-CBEB-E7A2-54AA-9A11D602C207}"/>
              </a:ext>
            </a:extLst>
          </p:cNvPr>
          <p:cNvSpPr>
            <a:spLocks noGrp="1"/>
          </p:cNvSpPr>
          <p:nvPr>
            <p:ph type="title"/>
          </p:nvPr>
        </p:nvSpPr>
        <p:spPr/>
        <p:txBody>
          <a:bodyPr/>
          <a:lstStyle/>
          <a:p>
            <a:r>
              <a:rPr lang="it-IT" dirty="0" err="1"/>
              <a:t>Federated</a:t>
            </a:r>
            <a:r>
              <a:rPr lang="it-IT" dirty="0"/>
              <a:t> Learning (FL)</a:t>
            </a:r>
            <a:endParaRPr lang="en-FR" dirty="0"/>
          </a:p>
        </p:txBody>
      </p:sp>
      <p:sp>
        <p:nvSpPr>
          <p:cNvPr id="4" name="Slide Number Placeholder 3">
            <a:extLst>
              <a:ext uri="{FF2B5EF4-FFF2-40B4-BE49-F238E27FC236}">
                <a16:creationId xmlns:a16="http://schemas.microsoft.com/office/drawing/2014/main" id="{082F7A51-899D-2ACF-FAB7-B65B406D4FD9}"/>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C45FDB-A281-2F4E-8999-F05EC7B0086D}" type="slidenum">
              <a:rPr kumimoji="0" lang="fr-FR" sz="1600" b="0" i="0" u="none" strike="noStrike" kern="1200" cap="none" spc="0" normalizeH="0" baseline="0" noProof="0" smtClean="0">
                <a:ln>
                  <a:noFill/>
                </a:ln>
                <a:solidFill>
                  <a:srgbClr val="E63213"/>
                </a:solidFill>
                <a:effectLst/>
                <a:uLnTx/>
                <a:uFillTx/>
                <a:latin typeface="Inria Sans"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a:t>
            </a:fld>
            <a:endParaRPr kumimoji="0" lang="fr-FR" sz="1600" b="0" i="0" u="none" strike="noStrike" kern="1200" cap="none" spc="0" normalizeH="0" baseline="0" noProof="0">
              <a:ln>
                <a:noFill/>
              </a:ln>
              <a:solidFill>
                <a:srgbClr val="E63213"/>
              </a:solidFill>
              <a:effectLst/>
              <a:uLnTx/>
              <a:uFillTx/>
              <a:latin typeface="Inria Sans" pitchFamily="2" charset="77"/>
              <a:ea typeface="+mn-ea"/>
              <a:cs typeface="+mn-cs"/>
            </a:endParaRPr>
          </a:p>
        </p:txBody>
      </p:sp>
      <p:pic>
        <p:nvPicPr>
          <p:cNvPr id="131" name="Image 2 1">
            <a:extLst>
              <a:ext uri="{FF2B5EF4-FFF2-40B4-BE49-F238E27FC236}">
                <a16:creationId xmlns:a16="http://schemas.microsoft.com/office/drawing/2014/main" id="{6DF3E978-2120-27B7-E8FF-2B43CB7166B9}"/>
              </a:ext>
            </a:extLst>
          </p:cNvPr>
          <p:cNvPicPr>
            <a:picLocks noChangeAspect="1"/>
          </p:cNvPicPr>
          <p:nvPr/>
        </p:nvPicPr>
        <p:blipFill>
          <a:blip r:embed="rId6"/>
          <a:stretch>
            <a:fillRect/>
          </a:stretch>
        </p:blipFill>
        <p:spPr>
          <a:xfrm>
            <a:off x="7043743" y="5234290"/>
            <a:ext cx="582086" cy="769011"/>
          </a:xfrm>
          <a:prstGeom prst="rect">
            <a:avLst/>
          </a:prstGeom>
        </p:spPr>
      </p:pic>
      <p:pic>
        <p:nvPicPr>
          <p:cNvPr id="133" name="Image 2 3">
            <a:extLst>
              <a:ext uri="{FF2B5EF4-FFF2-40B4-BE49-F238E27FC236}">
                <a16:creationId xmlns:a16="http://schemas.microsoft.com/office/drawing/2014/main" id="{7C99FA18-D2D3-16B0-2D4D-BBEBA1490FBB}"/>
              </a:ext>
            </a:extLst>
          </p:cNvPr>
          <p:cNvPicPr>
            <a:picLocks noChangeAspect="1"/>
          </p:cNvPicPr>
          <p:nvPr/>
        </p:nvPicPr>
        <p:blipFill>
          <a:blip r:embed="rId6"/>
          <a:stretch>
            <a:fillRect/>
          </a:stretch>
        </p:blipFill>
        <p:spPr>
          <a:xfrm>
            <a:off x="8876356" y="5211333"/>
            <a:ext cx="582086" cy="769011"/>
          </a:xfrm>
          <a:prstGeom prst="rect">
            <a:avLst/>
          </a:prstGeom>
        </p:spPr>
      </p:pic>
      <p:pic>
        <p:nvPicPr>
          <p:cNvPr id="134" name="Image 2 4">
            <a:extLst>
              <a:ext uri="{FF2B5EF4-FFF2-40B4-BE49-F238E27FC236}">
                <a16:creationId xmlns:a16="http://schemas.microsoft.com/office/drawing/2014/main" id="{CC190E30-2A2B-461D-A2CD-6811F72069CB}"/>
              </a:ext>
            </a:extLst>
          </p:cNvPr>
          <p:cNvPicPr>
            <a:picLocks noChangeAspect="1"/>
          </p:cNvPicPr>
          <p:nvPr/>
        </p:nvPicPr>
        <p:blipFill>
          <a:blip r:embed="rId6"/>
          <a:stretch>
            <a:fillRect/>
          </a:stretch>
        </p:blipFill>
        <p:spPr>
          <a:xfrm>
            <a:off x="10717609" y="5215414"/>
            <a:ext cx="582086" cy="769011"/>
          </a:xfrm>
          <a:prstGeom prst="rect">
            <a:avLst/>
          </a:prstGeom>
        </p:spPr>
      </p:pic>
      <p:cxnSp>
        <p:nvCxnSpPr>
          <p:cNvPr id="135" name="Straight Arrow Connector 120 1">
            <a:extLst>
              <a:ext uri="{FF2B5EF4-FFF2-40B4-BE49-F238E27FC236}">
                <a16:creationId xmlns:a16="http://schemas.microsoft.com/office/drawing/2014/main" id="{04F556B2-F074-AD68-8854-2AEE9A6FE8C9}"/>
              </a:ext>
            </a:extLst>
          </p:cNvPr>
          <p:cNvCxnSpPr>
            <a:cxnSpLocks/>
            <a:stCxn id="134" idx="0"/>
          </p:cNvCxnSpPr>
          <p:nvPr/>
        </p:nvCxnSpPr>
        <p:spPr>
          <a:xfrm flipH="1" flipV="1">
            <a:off x="9897146" y="4207230"/>
            <a:ext cx="1111506" cy="1008184"/>
          </a:xfrm>
          <a:prstGeom prst="straightConnector1">
            <a:avLst/>
          </a:prstGeom>
          <a:ln>
            <a:solidFill>
              <a:srgbClr val="FF0000"/>
            </a:solidFill>
            <a:tailEnd type="triangle" w="lg" len="lg"/>
          </a:ln>
        </p:spPr>
        <p:style>
          <a:lnRef idx="2">
            <a:schemeClr val="accent1"/>
          </a:lnRef>
          <a:fillRef idx="0">
            <a:schemeClr val="accent1"/>
          </a:fillRef>
          <a:effectRef idx="1">
            <a:schemeClr val="accent1"/>
          </a:effectRef>
          <a:fontRef idx="minor">
            <a:schemeClr val="tx1"/>
          </a:fontRef>
        </p:style>
      </p:cxnSp>
      <p:cxnSp>
        <p:nvCxnSpPr>
          <p:cNvPr id="136" name="Straight Arrow Connector 120 2">
            <a:extLst>
              <a:ext uri="{FF2B5EF4-FFF2-40B4-BE49-F238E27FC236}">
                <a16:creationId xmlns:a16="http://schemas.microsoft.com/office/drawing/2014/main" id="{9846E046-69CB-04C1-2F4C-D1ADE8AF2566}"/>
              </a:ext>
            </a:extLst>
          </p:cNvPr>
          <p:cNvCxnSpPr>
            <a:cxnSpLocks/>
            <a:stCxn id="131" idx="0"/>
          </p:cNvCxnSpPr>
          <p:nvPr/>
        </p:nvCxnSpPr>
        <p:spPr>
          <a:xfrm flipV="1">
            <a:off x="7334786" y="4190283"/>
            <a:ext cx="1138702" cy="1044007"/>
          </a:xfrm>
          <a:prstGeom prst="straightConnector1">
            <a:avLst/>
          </a:prstGeom>
          <a:ln>
            <a:solidFill>
              <a:srgbClr val="FF0000"/>
            </a:solidFill>
            <a:tailEnd type="triangle" w="lg" len="lg"/>
          </a:ln>
        </p:spPr>
        <p:style>
          <a:lnRef idx="2">
            <a:schemeClr val="accent1"/>
          </a:lnRef>
          <a:fillRef idx="0">
            <a:schemeClr val="accent1"/>
          </a:fillRef>
          <a:effectRef idx="1">
            <a:schemeClr val="accent1"/>
          </a:effectRef>
          <a:fontRef idx="minor">
            <a:schemeClr val="tx1"/>
          </a:fontRef>
        </p:style>
      </p:cxnSp>
      <p:cxnSp>
        <p:nvCxnSpPr>
          <p:cNvPr id="137" name="Straight Arrow Connector 120 3">
            <a:extLst>
              <a:ext uri="{FF2B5EF4-FFF2-40B4-BE49-F238E27FC236}">
                <a16:creationId xmlns:a16="http://schemas.microsoft.com/office/drawing/2014/main" id="{6E10D57B-CC52-C485-A097-AF4ED621CA38}"/>
              </a:ext>
            </a:extLst>
          </p:cNvPr>
          <p:cNvCxnSpPr>
            <a:cxnSpLocks/>
            <a:stCxn id="133" idx="0"/>
          </p:cNvCxnSpPr>
          <p:nvPr/>
        </p:nvCxnSpPr>
        <p:spPr>
          <a:xfrm flipV="1">
            <a:off x="9167399" y="4190283"/>
            <a:ext cx="4320" cy="1021050"/>
          </a:xfrm>
          <a:prstGeom prst="straightConnector1">
            <a:avLst/>
          </a:prstGeom>
          <a:ln>
            <a:solidFill>
              <a:srgbClr val="FF0000"/>
            </a:solidFill>
            <a:tailEnd type="triangle" w="lg" len="lg"/>
          </a:ln>
        </p:spPr>
        <p:style>
          <a:lnRef idx="2">
            <a:schemeClr val="accent1"/>
          </a:lnRef>
          <a:fillRef idx="0">
            <a:schemeClr val="accent1"/>
          </a:fillRef>
          <a:effectRef idx="1">
            <a:schemeClr val="accent1"/>
          </a:effectRef>
          <a:fontRef idx="minor">
            <a:schemeClr val="tx1"/>
          </a:fontRef>
        </p:style>
      </p:cxnSp>
      <p:grpSp>
        <p:nvGrpSpPr>
          <p:cNvPr id="269" name="Group 128">
            <a:extLst>
              <a:ext uri="{FF2B5EF4-FFF2-40B4-BE49-F238E27FC236}">
                <a16:creationId xmlns:a16="http://schemas.microsoft.com/office/drawing/2014/main" id="{70F0C70F-38E4-3A58-F21B-202ABA7E4230}"/>
              </a:ext>
            </a:extLst>
          </p:cNvPr>
          <p:cNvGrpSpPr/>
          <p:nvPr/>
        </p:nvGrpSpPr>
        <p:grpSpPr>
          <a:xfrm>
            <a:off x="6953015" y="4229599"/>
            <a:ext cx="800128" cy="677656"/>
            <a:chOff x="5342775" y="5321896"/>
            <a:chExt cx="927204" cy="785281"/>
          </a:xfrm>
        </p:grpSpPr>
        <p:sp>
          <p:nvSpPr>
            <p:cNvPr id="270" name="Oval 129 1 1">
              <a:extLst>
                <a:ext uri="{FF2B5EF4-FFF2-40B4-BE49-F238E27FC236}">
                  <a16:creationId xmlns:a16="http://schemas.microsoft.com/office/drawing/2014/main" id="{FFD9F35A-95CE-C1A4-41C6-A439A78EFC53}"/>
                </a:ext>
              </a:extLst>
            </p:cNvPr>
            <p:cNvSpPr/>
            <p:nvPr/>
          </p:nvSpPr>
          <p:spPr>
            <a:xfrm>
              <a:off x="5342775" y="552680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71" name="Oval 130 1 1">
              <a:extLst>
                <a:ext uri="{FF2B5EF4-FFF2-40B4-BE49-F238E27FC236}">
                  <a16:creationId xmlns:a16="http://schemas.microsoft.com/office/drawing/2014/main" id="{AAE04984-B933-7A13-9046-C2B5C80E02E8}"/>
                </a:ext>
              </a:extLst>
            </p:cNvPr>
            <p:cNvSpPr/>
            <p:nvPr/>
          </p:nvSpPr>
          <p:spPr>
            <a:xfrm>
              <a:off x="5342775" y="581394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72" name="Oval 131 1 1">
              <a:extLst>
                <a:ext uri="{FF2B5EF4-FFF2-40B4-BE49-F238E27FC236}">
                  <a16:creationId xmlns:a16="http://schemas.microsoft.com/office/drawing/2014/main" id="{04B3B800-F0F2-145A-D5E6-C37A7C21DE77}"/>
                </a:ext>
              </a:extLst>
            </p:cNvPr>
            <p:cNvSpPr/>
            <p:nvPr/>
          </p:nvSpPr>
          <p:spPr>
            <a:xfrm>
              <a:off x="5633755" y="5321896"/>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73" name="Oval 132 1 1">
              <a:extLst>
                <a:ext uri="{FF2B5EF4-FFF2-40B4-BE49-F238E27FC236}">
                  <a16:creationId xmlns:a16="http://schemas.microsoft.com/office/drawing/2014/main" id="{1744EFEB-CCBD-5D76-C0C5-88DFFBE0296B}"/>
                </a:ext>
              </a:extLst>
            </p:cNvPr>
            <p:cNvSpPr/>
            <p:nvPr/>
          </p:nvSpPr>
          <p:spPr>
            <a:xfrm>
              <a:off x="5637725" y="5644471"/>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74" name="Oval 133 1 1">
              <a:extLst>
                <a:ext uri="{FF2B5EF4-FFF2-40B4-BE49-F238E27FC236}">
                  <a16:creationId xmlns:a16="http://schemas.microsoft.com/office/drawing/2014/main" id="{D0556C5C-7E5C-11B7-509F-85781A914126}"/>
                </a:ext>
              </a:extLst>
            </p:cNvPr>
            <p:cNvSpPr/>
            <p:nvPr/>
          </p:nvSpPr>
          <p:spPr>
            <a:xfrm>
              <a:off x="5644210" y="5971972"/>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75" name="Straight Arrow Connector 134 1 1">
              <a:extLst>
                <a:ext uri="{FF2B5EF4-FFF2-40B4-BE49-F238E27FC236}">
                  <a16:creationId xmlns:a16="http://schemas.microsoft.com/office/drawing/2014/main" id="{BE04675A-3207-3063-36CB-0438F1376BA3}"/>
                </a:ext>
              </a:extLst>
            </p:cNvPr>
            <p:cNvCxnSpPr>
              <a:cxnSpLocks/>
              <a:stCxn id="270" idx="6"/>
              <a:endCxn id="272" idx="3"/>
            </p:cNvCxnSpPr>
            <p:nvPr/>
          </p:nvCxnSpPr>
          <p:spPr>
            <a:xfrm flipV="1">
              <a:off x="5477980" y="5437301"/>
              <a:ext cx="175575" cy="157106"/>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76" name="Straight Arrow Connector 135 1 1">
              <a:extLst>
                <a:ext uri="{FF2B5EF4-FFF2-40B4-BE49-F238E27FC236}">
                  <a16:creationId xmlns:a16="http://schemas.microsoft.com/office/drawing/2014/main" id="{B6E1FADB-5E33-D4BE-338A-1AEC53FEFEFB}"/>
                </a:ext>
              </a:extLst>
            </p:cNvPr>
            <p:cNvCxnSpPr>
              <a:cxnSpLocks/>
              <a:stCxn id="270" idx="5"/>
              <a:endCxn id="273" idx="2"/>
            </p:cNvCxnSpPr>
            <p:nvPr/>
          </p:nvCxnSpPr>
          <p:spPr>
            <a:xfrm>
              <a:off x="5458180" y="5642209"/>
              <a:ext cx="179545" cy="69865"/>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77" name="Straight Arrow Connector 136 1 1">
              <a:extLst>
                <a:ext uri="{FF2B5EF4-FFF2-40B4-BE49-F238E27FC236}">
                  <a16:creationId xmlns:a16="http://schemas.microsoft.com/office/drawing/2014/main" id="{05C1B5F3-583C-2346-17CE-85BC501ED29B}"/>
                </a:ext>
              </a:extLst>
            </p:cNvPr>
            <p:cNvCxnSpPr>
              <a:cxnSpLocks/>
              <a:endCxn id="273" idx="3"/>
            </p:cNvCxnSpPr>
            <p:nvPr/>
          </p:nvCxnSpPr>
          <p:spPr>
            <a:xfrm flipV="1">
              <a:off x="5473721" y="5759876"/>
              <a:ext cx="183804" cy="118302"/>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78" name="Straight Arrow Connector 137 1 1">
              <a:extLst>
                <a:ext uri="{FF2B5EF4-FFF2-40B4-BE49-F238E27FC236}">
                  <a16:creationId xmlns:a16="http://schemas.microsoft.com/office/drawing/2014/main" id="{B2403B57-9A04-0478-B9C1-A86AA93691AC}"/>
                </a:ext>
              </a:extLst>
            </p:cNvPr>
            <p:cNvCxnSpPr>
              <a:cxnSpLocks/>
              <a:endCxn id="274" idx="2"/>
            </p:cNvCxnSpPr>
            <p:nvPr/>
          </p:nvCxnSpPr>
          <p:spPr>
            <a:xfrm>
              <a:off x="5474010" y="5918097"/>
              <a:ext cx="170200" cy="12147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sp>
          <p:nvSpPr>
            <p:cNvPr id="279" name="Oval 138 1 1">
              <a:extLst>
                <a:ext uri="{FF2B5EF4-FFF2-40B4-BE49-F238E27FC236}">
                  <a16:creationId xmlns:a16="http://schemas.microsoft.com/office/drawing/2014/main" id="{336D284E-68A7-4E72-AE60-51C780BDE58A}"/>
                </a:ext>
              </a:extLst>
            </p:cNvPr>
            <p:cNvSpPr/>
            <p:nvPr/>
          </p:nvSpPr>
          <p:spPr>
            <a:xfrm>
              <a:off x="5924023" y="552680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80" name="Oval 139 1 1">
              <a:extLst>
                <a:ext uri="{FF2B5EF4-FFF2-40B4-BE49-F238E27FC236}">
                  <a16:creationId xmlns:a16="http://schemas.microsoft.com/office/drawing/2014/main" id="{F67844EC-34F6-30DB-0E35-28A15D06C25D}"/>
                </a:ext>
              </a:extLst>
            </p:cNvPr>
            <p:cNvSpPr/>
            <p:nvPr/>
          </p:nvSpPr>
          <p:spPr>
            <a:xfrm>
              <a:off x="5924023" y="583595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81" name="Straight Arrow Connector 140 1 1">
              <a:extLst>
                <a:ext uri="{FF2B5EF4-FFF2-40B4-BE49-F238E27FC236}">
                  <a16:creationId xmlns:a16="http://schemas.microsoft.com/office/drawing/2014/main" id="{74E81EA6-4825-2570-5DA9-0A7718EE636E}"/>
                </a:ext>
              </a:extLst>
            </p:cNvPr>
            <p:cNvCxnSpPr>
              <a:cxnSpLocks/>
              <a:stCxn id="270" idx="4"/>
              <a:endCxn id="274" idx="1"/>
            </p:cNvCxnSpPr>
            <p:nvPr/>
          </p:nvCxnSpPr>
          <p:spPr>
            <a:xfrm>
              <a:off x="5410378" y="5662009"/>
              <a:ext cx="253632" cy="329763"/>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82" name="Straight Arrow Connector 141 1 1">
              <a:extLst>
                <a:ext uri="{FF2B5EF4-FFF2-40B4-BE49-F238E27FC236}">
                  <a16:creationId xmlns:a16="http://schemas.microsoft.com/office/drawing/2014/main" id="{5DFB0EE1-D3DD-2A3D-1518-86ABCFBC0D58}"/>
                </a:ext>
              </a:extLst>
            </p:cNvPr>
            <p:cNvCxnSpPr>
              <a:cxnSpLocks/>
            </p:cNvCxnSpPr>
            <p:nvPr/>
          </p:nvCxnSpPr>
          <p:spPr>
            <a:xfrm flipV="1">
              <a:off x="5431894" y="5464953"/>
              <a:ext cx="269463" cy="36888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83" name="Straight Arrow Connector 142 1 1">
              <a:extLst>
                <a:ext uri="{FF2B5EF4-FFF2-40B4-BE49-F238E27FC236}">
                  <a16:creationId xmlns:a16="http://schemas.microsoft.com/office/drawing/2014/main" id="{D7C90A68-5949-840F-7EA2-410E100E855E}"/>
                </a:ext>
              </a:extLst>
            </p:cNvPr>
            <p:cNvCxnSpPr>
              <a:cxnSpLocks/>
            </p:cNvCxnSpPr>
            <p:nvPr/>
          </p:nvCxnSpPr>
          <p:spPr>
            <a:xfrm flipV="1">
              <a:off x="5732144" y="5640515"/>
              <a:ext cx="269463" cy="36888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84" name="Straight Arrow Connector 143 1 1">
              <a:extLst>
                <a:ext uri="{FF2B5EF4-FFF2-40B4-BE49-F238E27FC236}">
                  <a16:creationId xmlns:a16="http://schemas.microsoft.com/office/drawing/2014/main" id="{0BC38D09-5CB7-80FC-7D75-EB0B6DD68038}"/>
                </a:ext>
              </a:extLst>
            </p:cNvPr>
            <p:cNvCxnSpPr>
              <a:cxnSpLocks/>
              <a:endCxn id="280" idx="0"/>
            </p:cNvCxnSpPr>
            <p:nvPr/>
          </p:nvCxnSpPr>
          <p:spPr>
            <a:xfrm>
              <a:off x="5741489" y="5457101"/>
              <a:ext cx="250137" cy="378853"/>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85" name="Straight Arrow Connector 144 1 1">
              <a:extLst>
                <a:ext uri="{FF2B5EF4-FFF2-40B4-BE49-F238E27FC236}">
                  <a16:creationId xmlns:a16="http://schemas.microsoft.com/office/drawing/2014/main" id="{F13CC25F-7E0E-3902-A7F3-965A7F9549D5}"/>
                </a:ext>
              </a:extLst>
            </p:cNvPr>
            <p:cNvCxnSpPr>
              <a:cxnSpLocks/>
              <a:endCxn id="279" idx="2"/>
            </p:cNvCxnSpPr>
            <p:nvPr/>
          </p:nvCxnSpPr>
          <p:spPr>
            <a:xfrm flipV="1">
              <a:off x="5755833" y="5594407"/>
              <a:ext cx="168190" cy="8620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86" name="Straight Arrow Connector 145 1 1">
              <a:extLst>
                <a:ext uri="{FF2B5EF4-FFF2-40B4-BE49-F238E27FC236}">
                  <a16:creationId xmlns:a16="http://schemas.microsoft.com/office/drawing/2014/main" id="{59552122-D194-C6A9-F48C-B99AFDD0E9E9}"/>
                </a:ext>
              </a:extLst>
            </p:cNvPr>
            <p:cNvCxnSpPr>
              <a:cxnSpLocks/>
              <a:endCxn id="280" idx="2"/>
            </p:cNvCxnSpPr>
            <p:nvPr/>
          </p:nvCxnSpPr>
          <p:spPr>
            <a:xfrm>
              <a:off x="5771965" y="5759422"/>
              <a:ext cx="152058" cy="144135"/>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87" name="Straight Arrow Connector 146 1 1">
              <a:extLst>
                <a:ext uri="{FF2B5EF4-FFF2-40B4-BE49-F238E27FC236}">
                  <a16:creationId xmlns:a16="http://schemas.microsoft.com/office/drawing/2014/main" id="{D600E650-835D-C522-C48C-3D74C36CF64E}"/>
                </a:ext>
              </a:extLst>
            </p:cNvPr>
            <p:cNvCxnSpPr>
              <a:cxnSpLocks/>
              <a:endCxn id="279" idx="1"/>
            </p:cNvCxnSpPr>
            <p:nvPr/>
          </p:nvCxnSpPr>
          <p:spPr>
            <a:xfrm>
              <a:off x="5779415" y="5409027"/>
              <a:ext cx="164408" cy="13757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88" name="Straight Arrow Connector 147 1 1">
              <a:extLst>
                <a:ext uri="{FF2B5EF4-FFF2-40B4-BE49-F238E27FC236}">
                  <a16:creationId xmlns:a16="http://schemas.microsoft.com/office/drawing/2014/main" id="{FB864209-227F-E227-7EDF-9DA573134324}"/>
                </a:ext>
              </a:extLst>
            </p:cNvPr>
            <p:cNvCxnSpPr>
              <a:cxnSpLocks/>
              <a:endCxn id="280" idx="3"/>
            </p:cNvCxnSpPr>
            <p:nvPr/>
          </p:nvCxnSpPr>
          <p:spPr>
            <a:xfrm flipV="1">
              <a:off x="5783577" y="5951359"/>
              <a:ext cx="160246" cy="94412"/>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89" name="Straight Arrow Connector 148 1 1">
              <a:extLst>
                <a:ext uri="{FF2B5EF4-FFF2-40B4-BE49-F238E27FC236}">
                  <a16:creationId xmlns:a16="http://schemas.microsoft.com/office/drawing/2014/main" id="{0A697C44-9254-356E-7E4D-297561C88DB9}"/>
                </a:ext>
              </a:extLst>
            </p:cNvPr>
            <p:cNvCxnSpPr>
              <a:cxnSpLocks/>
            </p:cNvCxnSpPr>
            <p:nvPr/>
          </p:nvCxnSpPr>
          <p:spPr>
            <a:xfrm flipV="1">
              <a:off x="6058631" y="5591260"/>
              <a:ext cx="206428" cy="272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90" name="Straight Arrow Connector 149 1 1">
              <a:extLst>
                <a:ext uri="{FF2B5EF4-FFF2-40B4-BE49-F238E27FC236}">
                  <a16:creationId xmlns:a16="http://schemas.microsoft.com/office/drawing/2014/main" id="{EB6BBB84-EF81-4301-53CA-DC1C53DCF61E}"/>
                </a:ext>
              </a:extLst>
            </p:cNvPr>
            <p:cNvCxnSpPr>
              <a:cxnSpLocks/>
            </p:cNvCxnSpPr>
            <p:nvPr/>
          </p:nvCxnSpPr>
          <p:spPr>
            <a:xfrm flipV="1">
              <a:off x="6063551" y="5891593"/>
              <a:ext cx="206428" cy="272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grpSp>
      <p:grpSp>
        <p:nvGrpSpPr>
          <p:cNvPr id="291" name="Group 128">
            <a:extLst>
              <a:ext uri="{FF2B5EF4-FFF2-40B4-BE49-F238E27FC236}">
                <a16:creationId xmlns:a16="http://schemas.microsoft.com/office/drawing/2014/main" id="{6D514FEF-D875-2932-99B4-CF807EF3F138}"/>
              </a:ext>
            </a:extLst>
          </p:cNvPr>
          <p:cNvGrpSpPr/>
          <p:nvPr/>
        </p:nvGrpSpPr>
        <p:grpSpPr>
          <a:xfrm>
            <a:off x="10782272" y="4221021"/>
            <a:ext cx="800128" cy="677656"/>
            <a:chOff x="5342775" y="5321896"/>
            <a:chExt cx="927204" cy="785281"/>
          </a:xfrm>
        </p:grpSpPr>
        <p:sp>
          <p:nvSpPr>
            <p:cNvPr id="292" name="Oval 129 2">
              <a:extLst>
                <a:ext uri="{FF2B5EF4-FFF2-40B4-BE49-F238E27FC236}">
                  <a16:creationId xmlns:a16="http://schemas.microsoft.com/office/drawing/2014/main" id="{95840A2E-EDD7-F425-52C5-4F31ED8F8DAF}"/>
                </a:ext>
              </a:extLst>
            </p:cNvPr>
            <p:cNvSpPr/>
            <p:nvPr/>
          </p:nvSpPr>
          <p:spPr>
            <a:xfrm>
              <a:off x="5342775" y="552680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93" name="Oval 130 2">
              <a:extLst>
                <a:ext uri="{FF2B5EF4-FFF2-40B4-BE49-F238E27FC236}">
                  <a16:creationId xmlns:a16="http://schemas.microsoft.com/office/drawing/2014/main" id="{0C81B035-0438-FDB7-64D0-99C02E0863F2}"/>
                </a:ext>
              </a:extLst>
            </p:cNvPr>
            <p:cNvSpPr/>
            <p:nvPr/>
          </p:nvSpPr>
          <p:spPr>
            <a:xfrm>
              <a:off x="5342775" y="581394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94" name="Oval 131 2">
              <a:extLst>
                <a:ext uri="{FF2B5EF4-FFF2-40B4-BE49-F238E27FC236}">
                  <a16:creationId xmlns:a16="http://schemas.microsoft.com/office/drawing/2014/main" id="{93A5525C-95D8-55B1-7006-70D863EB297E}"/>
                </a:ext>
              </a:extLst>
            </p:cNvPr>
            <p:cNvSpPr/>
            <p:nvPr/>
          </p:nvSpPr>
          <p:spPr>
            <a:xfrm>
              <a:off x="5633755" y="5321896"/>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95" name="Oval 132 2">
              <a:extLst>
                <a:ext uri="{FF2B5EF4-FFF2-40B4-BE49-F238E27FC236}">
                  <a16:creationId xmlns:a16="http://schemas.microsoft.com/office/drawing/2014/main" id="{ABA17D5D-B8C4-0DDF-31BA-10F72C914270}"/>
                </a:ext>
              </a:extLst>
            </p:cNvPr>
            <p:cNvSpPr/>
            <p:nvPr/>
          </p:nvSpPr>
          <p:spPr>
            <a:xfrm>
              <a:off x="5637725" y="5644471"/>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96" name="Oval 133 2">
              <a:extLst>
                <a:ext uri="{FF2B5EF4-FFF2-40B4-BE49-F238E27FC236}">
                  <a16:creationId xmlns:a16="http://schemas.microsoft.com/office/drawing/2014/main" id="{9A32B8AD-3A07-90DD-63AA-C6FD92915440}"/>
                </a:ext>
              </a:extLst>
            </p:cNvPr>
            <p:cNvSpPr/>
            <p:nvPr/>
          </p:nvSpPr>
          <p:spPr>
            <a:xfrm>
              <a:off x="5644210" y="5971972"/>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97" name="Straight Arrow Connector 134 2">
              <a:extLst>
                <a:ext uri="{FF2B5EF4-FFF2-40B4-BE49-F238E27FC236}">
                  <a16:creationId xmlns:a16="http://schemas.microsoft.com/office/drawing/2014/main" id="{07511012-7520-BBC5-9D10-1A58C46F35AB}"/>
                </a:ext>
              </a:extLst>
            </p:cNvPr>
            <p:cNvCxnSpPr>
              <a:cxnSpLocks/>
              <a:stCxn id="292" idx="6"/>
              <a:endCxn id="294" idx="3"/>
            </p:cNvCxnSpPr>
            <p:nvPr/>
          </p:nvCxnSpPr>
          <p:spPr>
            <a:xfrm flipV="1">
              <a:off x="5477980" y="5437301"/>
              <a:ext cx="175575" cy="157106"/>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98" name="Straight Arrow Connector 135 2">
              <a:extLst>
                <a:ext uri="{FF2B5EF4-FFF2-40B4-BE49-F238E27FC236}">
                  <a16:creationId xmlns:a16="http://schemas.microsoft.com/office/drawing/2014/main" id="{304B490C-F2E3-7092-8C99-5FEAAB848DA1}"/>
                </a:ext>
              </a:extLst>
            </p:cNvPr>
            <p:cNvCxnSpPr>
              <a:cxnSpLocks/>
              <a:stCxn id="292" idx="5"/>
              <a:endCxn id="295" idx="2"/>
            </p:cNvCxnSpPr>
            <p:nvPr/>
          </p:nvCxnSpPr>
          <p:spPr>
            <a:xfrm>
              <a:off x="5458180" y="5642209"/>
              <a:ext cx="179545" cy="69865"/>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99" name="Straight Arrow Connector 136 2">
              <a:extLst>
                <a:ext uri="{FF2B5EF4-FFF2-40B4-BE49-F238E27FC236}">
                  <a16:creationId xmlns:a16="http://schemas.microsoft.com/office/drawing/2014/main" id="{756F6239-DAC3-4907-1C13-542B2A2EFF4A}"/>
                </a:ext>
              </a:extLst>
            </p:cNvPr>
            <p:cNvCxnSpPr>
              <a:cxnSpLocks/>
              <a:endCxn id="295" idx="3"/>
            </p:cNvCxnSpPr>
            <p:nvPr/>
          </p:nvCxnSpPr>
          <p:spPr>
            <a:xfrm flipV="1">
              <a:off x="5473721" y="5759876"/>
              <a:ext cx="183804" cy="118302"/>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00" name="Straight Arrow Connector 137 2">
              <a:extLst>
                <a:ext uri="{FF2B5EF4-FFF2-40B4-BE49-F238E27FC236}">
                  <a16:creationId xmlns:a16="http://schemas.microsoft.com/office/drawing/2014/main" id="{2A4E8339-19C2-0AF3-19D6-49A041B420F0}"/>
                </a:ext>
              </a:extLst>
            </p:cNvPr>
            <p:cNvCxnSpPr>
              <a:cxnSpLocks/>
              <a:endCxn id="296" idx="2"/>
            </p:cNvCxnSpPr>
            <p:nvPr/>
          </p:nvCxnSpPr>
          <p:spPr>
            <a:xfrm>
              <a:off x="5474010" y="5918097"/>
              <a:ext cx="170200" cy="12147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sp>
          <p:nvSpPr>
            <p:cNvPr id="301" name="Oval 138 2">
              <a:extLst>
                <a:ext uri="{FF2B5EF4-FFF2-40B4-BE49-F238E27FC236}">
                  <a16:creationId xmlns:a16="http://schemas.microsoft.com/office/drawing/2014/main" id="{38656F16-786D-D461-359F-91B65D4D9088}"/>
                </a:ext>
              </a:extLst>
            </p:cNvPr>
            <p:cNvSpPr/>
            <p:nvPr/>
          </p:nvSpPr>
          <p:spPr>
            <a:xfrm>
              <a:off x="5924023" y="552680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302" name="Oval 139 2">
              <a:extLst>
                <a:ext uri="{FF2B5EF4-FFF2-40B4-BE49-F238E27FC236}">
                  <a16:creationId xmlns:a16="http://schemas.microsoft.com/office/drawing/2014/main" id="{69BF998D-E130-B743-CD59-5C5E09D6BCCD}"/>
                </a:ext>
              </a:extLst>
            </p:cNvPr>
            <p:cNvSpPr/>
            <p:nvPr/>
          </p:nvSpPr>
          <p:spPr>
            <a:xfrm>
              <a:off x="5924023" y="583595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303" name="Straight Arrow Connector 140 2">
              <a:extLst>
                <a:ext uri="{FF2B5EF4-FFF2-40B4-BE49-F238E27FC236}">
                  <a16:creationId xmlns:a16="http://schemas.microsoft.com/office/drawing/2014/main" id="{AF513FA0-60A3-DE6C-2DE5-9A67ED67B3BB}"/>
                </a:ext>
              </a:extLst>
            </p:cNvPr>
            <p:cNvCxnSpPr>
              <a:cxnSpLocks/>
              <a:stCxn id="292" idx="4"/>
              <a:endCxn id="296" idx="1"/>
            </p:cNvCxnSpPr>
            <p:nvPr/>
          </p:nvCxnSpPr>
          <p:spPr>
            <a:xfrm>
              <a:off x="5410378" y="5662009"/>
              <a:ext cx="253632" cy="329763"/>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04" name="Straight Arrow Connector 141 2">
              <a:extLst>
                <a:ext uri="{FF2B5EF4-FFF2-40B4-BE49-F238E27FC236}">
                  <a16:creationId xmlns:a16="http://schemas.microsoft.com/office/drawing/2014/main" id="{4C27989A-5D66-7322-FA87-B611310C5A4F}"/>
                </a:ext>
              </a:extLst>
            </p:cNvPr>
            <p:cNvCxnSpPr>
              <a:cxnSpLocks/>
            </p:cNvCxnSpPr>
            <p:nvPr/>
          </p:nvCxnSpPr>
          <p:spPr>
            <a:xfrm flipV="1">
              <a:off x="5431894" y="5464953"/>
              <a:ext cx="269463" cy="36888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05" name="Straight Arrow Connector 142 2">
              <a:extLst>
                <a:ext uri="{FF2B5EF4-FFF2-40B4-BE49-F238E27FC236}">
                  <a16:creationId xmlns:a16="http://schemas.microsoft.com/office/drawing/2014/main" id="{A6837EF6-5605-0CE1-84BD-2B5D5D8E26FD}"/>
                </a:ext>
              </a:extLst>
            </p:cNvPr>
            <p:cNvCxnSpPr>
              <a:cxnSpLocks/>
            </p:cNvCxnSpPr>
            <p:nvPr/>
          </p:nvCxnSpPr>
          <p:spPr>
            <a:xfrm flipV="1">
              <a:off x="5732144" y="5640515"/>
              <a:ext cx="269463" cy="36888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06" name="Straight Arrow Connector 143 2">
              <a:extLst>
                <a:ext uri="{FF2B5EF4-FFF2-40B4-BE49-F238E27FC236}">
                  <a16:creationId xmlns:a16="http://schemas.microsoft.com/office/drawing/2014/main" id="{DB8EF0B0-3982-DF23-83AB-294902250041}"/>
                </a:ext>
              </a:extLst>
            </p:cNvPr>
            <p:cNvCxnSpPr>
              <a:cxnSpLocks/>
              <a:endCxn id="302" idx="0"/>
            </p:cNvCxnSpPr>
            <p:nvPr/>
          </p:nvCxnSpPr>
          <p:spPr>
            <a:xfrm>
              <a:off x="5741489" y="5457101"/>
              <a:ext cx="250137" cy="378853"/>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07" name="Straight Arrow Connector 144 2">
              <a:extLst>
                <a:ext uri="{FF2B5EF4-FFF2-40B4-BE49-F238E27FC236}">
                  <a16:creationId xmlns:a16="http://schemas.microsoft.com/office/drawing/2014/main" id="{65F173E7-1C6E-C414-B4FF-D402EE305A99}"/>
                </a:ext>
              </a:extLst>
            </p:cNvPr>
            <p:cNvCxnSpPr>
              <a:cxnSpLocks/>
              <a:endCxn id="301" idx="2"/>
            </p:cNvCxnSpPr>
            <p:nvPr/>
          </p:nvCxnSpPr>
          <p:spPr>
            <a:xfrm flipV="1">
              <a:off x="5755833" y="5594407"/>
              <a:ext cx="168190" cy="8620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08" name="Straight Arrow Connector 145 2">
              <a:extLst>
                <a:ext uri="{FF2B5EF4-FFF2-40B4-BE49-F238E27FC236}">
                  <a16:creationId xmlns:a16="http://schemas.microsoft.com/office/drawing/2014/main" id="{0C246834-747F-6815-568B-058CD6203F1B}"/>
                </a:ext>
              </a:extLst>
            </p:cNvPr>
            <p:cNvCxnSpPr>
              <a:cxnSpLocks/>
              <a:endCxn id="302" idx="2"/>
            </p:cNvCxnSpPr>
            <p:nvPr/>
          </p:nvCxnSpPr>
          <p:spPr>
            <a:xfrm>
              <a:off x="5771965" y="5759422"/>
              <a:ext cx="152058" cy="144135"/>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09" name="Straight Arrow Connector 146 2">
              <a:extLst>
                <a:ext uri="{FF2B5EF4-FFF2-40B4-BE49-F238E27FC236}">
                  <a16:creationId xmlns:a16="http://schemas.microsoft.com/office/drawing/2014/main" id="{0A13C11D-5194-60CD-05EE-6DF19097AFD8}"/>
                </a:ext>
              </a:extLst>
            </p:cNvPr>
            <p:cNvCxnSpPr>
              <a:cxnSpLocks/>
              <a:endCxn id="301" idx="1"/>
            </p:cNvCxnSpPr>
            <p:nvPr/>
          </p:nvCxnSpPr>
          <p:spPr>
            <a:xfrm>
              <a:off x="5779415" y="5409027"/>
              <a:ext cx="164408" cy="13757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10" name="Straight Arrow Connector 147 2">
              <a:extLst>
                <a:ext uri="{FF2B5EF4-FFF2-40B4-BE49-F238E27FC236}">
                  <a16:creationId xmlns:a16="http://schemas.microsoft.com/office/drawing/2014/main" id="{0D09543A-7876-9347-5958-A8A047E67FB0}"/>
                </a:ext>
              </a:extLst>
            </p:cNvPr>
            <p:cNvCxnSpPr>
              <a:cxnSpLocks/>
              <a:endCxn id="302" idx="3"/>
            </p:cNvCxnSpPr>
            <p:nvPr/>
          </p:nvCxnSpPr>
          <p:spPr>
            <a:xfrm flipV="1">
              <a:off x="5783577" y="5951359"/>
              <a:ext cx="160246" cy="94412"/>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11" name="Straight Arrow Connector 148 2">
              <a:extLst>
                <a:ext uri="{FF2B5EF4-FFF2-40B4-BE49-F238E27FC236}">
                  <a16:creationId xmlns:a16="http://schemas.microsoft.com/office/drawing/2014/main" id="{C3261037-B9FC-D26C-48C3-751A5D74CB13}"/>
                </a:ext>
              </a:extLst>
            </p:cNvPr>
            <p:cNvCxnSpPr>
              <a:cxnSpLocks/>
            </p:cNvCxnSpPr>
            <p:nvPr/>
          </p:nvCxnSpPr>
          <p:spPr>
            <a:xfrm flipV="1">
              <a:off x="6058631" y="5591260"/>
              <a:ext cx="206428" cy="272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12" name="Straight Arrow Connector 149 2">
              <a:extLst>
                <a:ext uri="{FF2B5EF4-FFF2-40B4-BE49-F238E27FC236}">
                  <a16:creationId xmlns:a16="http://schemas.microsoft.com/office/drawing/2014/main" id="{09BE281C-D237-1346-BDB4-50AC0711CCB8}"/>
                </a:ext>
              </a:extLst>
            </p:cNvPr>
            <p:cNvCxnSpPr>
              <a:cxnSpLocks/>
            </p:cNvCxnSpPr>
            <p:nvPr/>
          </p:nvCxnSpPr>
          <p:spPr>
            <a:xfrm flipV="1">
              <a:off x="6063551" y="5891593"/>
              <a:ext cx="206428" cy="272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grpSp>
      <p:pic>
        <p:nvPicPr>
          <p:cNvPr id="313" name="Image 656392">
            <a:extLst>
              <a:ext uri="{FF2B5EF4-FFF2-40B4-BE49-F238E27FC236}">
                <a16:creationId xmlns:a16="http://schemas.microsoft.com/office/drawing/2014/main" id="{2A28D1FA-2112-A251-13BC-32492A747C9A}"/>
              </a:ext>
            </a:extLst>
          </p:cNvPr>
          <p:cNvPicPr>
            <a:picLocks noChangeAspect="1"/>
          </p:cNvPicPr>
          <p:nvPr/>
        </p:nvPicPr>
        <p:blipFill>
          <a:blip r:embed="rId7"/>
          <a:stretch>
            <a:fillRect/>
          </a:stretch>
        </p:blipFill>
        <p:spPr>
          <a:xfrm>
            <a:off x="8550711" y="2226788"/>
            <a:ext cx="1233377" cy="1160392"/>
          </a:xfrm>
          <a:prstGeom prst="rect">
            <a:avLst/>
          </a:prstGeom>
        </p:spPr>
      </p:pic>
      <mc:AlternateContent xmlns:mc="http://schemas.openxmlformats.org/markup-compatibility/2006" xmlns:a14="http://schemas.microsoft.com/office/drawing/2010/main">
        <mc:Choice Requires="a14">
          <p:sp>
            <p:nvSpPr>
              <p:cNvPr id="7" name="CasellaDiTesto 6">
                <a:extLst>
                  <a:ext uri="{FF2B5EF4-FFF2-40B4-BE49-F238E27FC236}">
                    <a16:creationId xmlns:a16="http://schemas.microsoft.com/office/drawing/2014/main" id="{47D96706-0581-8014-9B1D-B4E79C6B1836}"/>
                  </a:ext>
                </a:extLst>
              </p:cNvPr>
              <p:cNvSpPr txBox="1"/>
              <p:nvPr/>
            </p:nvSpPr>
            <p:spPr>
              <a:xfrm>
                <a:off x="155549" y="1813542"/>
                <a:ext cx="9196475" cy="1569660"/>
              </a:xfrm>
              <a:prstGeom prst="rect">
                <a:avLst/>
              </a:prstGeom>
              <a:noFill/>
            </p:spPr>
            <p:txBody>
              <a:bodyPr wrap="square" lIns="91440" tIns="45720" rIns="91440" bIns="45720" anchor="t">
                <a:spAutoFit/>
              </a:bodyPr>
              <a:lstStyle/>
              <a:p>
                <a:pPr marL="914400" marR="0" lvl="1" indent="-457200" algn="l" defTabSz="4572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Motivated by communication cost reduction and privacy [1]</a:t>
                </a:r>
              </a:p>
              <a:p>
                <a:pPr marL="914400" marR="0" lvl="1" indent="-457200" algn="l" defTabSz="4572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Devices jointly train a shared model </a:t>
                </a:r>
                <a14:m>
                  <m:oMath xmlns:m="http://schemas.openxmlformats.org/officeDocument/2006/math">
                    <m:r>
                      <a:rPr kumimoji="0" lang="it-IT"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𝜃</m:t>
                    </m:r>
                  </m:oMath>
                </a14:m>
                <a:endParaRPr kumimoji="0" lang="en-US" sz="2400" b="0" i="0" u="none" strike="noStrike" kern="1200" cap="none" spc="0" normalizeH="0" baseline="0" noProof="0" dirty="0">
                  <a:ln>
                    <a:noFill/>
                  </a:ln>
                  <a:solidFill>
                    <a:prstClr val="black"/>
                  </a:solidFill>
                  <a:effectLst/>
                  <a:uLnTx/>
                  <a:uFillTx/>
                  <a:latin typeface="Inria Sans"/>
                  <a:ea typeface="+mn-ea"/>
                  <a:cs typeface="+mn-cs"/>
                </a:endParaRPr>
              </a:p>
              <a:p>
                <a:pPr marL="914400" marR="0" lvl="1" indent="-457200" algn="l" defTabSz="4572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2400" b="0" i="0" u="none" strike="noStrike" kern="1200" cap="none" spc="0" normalizeH="0" baseline="0" noProof="0" dirty="0">
                  <a:ln>
                    <a:noFill/>
                  </a:ln>
                  <a:solidFill>
                    <a:prstClr val="black"/>
                  </a:solidFill>
                  <a:effectLst/>
                  <a:uLnTx/>
                  <a:uFillTx/>
                  <a:latin typeface="Inria Sans" pitchFamily="2" charset="77"/>
                  <a:ea typeface="+mn-ea"/>
                  <a:cs typeface="+mn-cs"/>
                </a:endParaRPr>
              </a:p>
              <a:p>
                <a:pPr marL="914400" marR="0" lvl="1" indent="-457200" algn="l" defTabSz="4572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2400" b="0" i="0" u="none" strike="noStrike" kern="1200" cap="none" spc="0" normalizeH="0" baseline="0" noProof="0" dirty="0">
                  <a:ln>
                    <a:noFill/>
                  </a:ln>
                  <a:solidFill>
                    <a:prstClr val="black"/>
                  </a:solidFill>
                  <a:effectLst/>
                  <a:uLnTx/>
                  <a:uFillTx/>
                  <a:latin typeface="Inria Sans" pitchFamily="2" charset="77"/>
                  <a:ea typeface="+mn-ea"/>
                  <a:cs typeface="+mn-cs"/>
                </a:endParaRPr>
              </a:p>
            </p:txBody>
          </p:sp>
        </mc:Choice>
        <mc:Fallback xmlns="">
          <p:sp>
            <p:nvSpPr>
              <p:cNvPr id="7" name="CasellaDiTesto 6">
                <a:extLst>
                  <a:ext uri="{FF2B5EF4-FFF2-40B4-BE49-F238E27FC236}">
                    <a16:creationId xmlns:a16="http://schemas.microsoft.com/office/drawing/2014/main" id="{47D96706-0581-8014-9B1D-B4E79C6B1836}"/>
                  </a:ext>
                </a:extLst>
              </p:cNvPr>
              <p:cNvSpPr txBox="1">
                <a:spLocks noRot="1" noChangeAspect="1" noMove="1" noResize="1" noEditPoints="1" noAdjustHandles="1" noChangeArrowheads="1" noChangeShapeType="1" noTextEdit="1"/>
              </p:cNvSpPr>
              <p:nvPr/>
            </p:nvSpPr>
            <p:spPr>
              <a:xfrm>
                <a:off x="155549" y="1813542"/>
                <a:ext cx="9196475" cy="1569660"/>
              </a:xfrm>
              <a:prstGeom prst="rect">
                <a:avLst/>
              </a:prstGeom>
              <a:blipFill>
                <a:blip r:embed="rId8"/>
                <a:stretch>
                  <a:fillRect t="-4000"/>
                </a:stretch>
              </a:blipFill>
            </p:spPr>
            <p:txBody>
              <a:bodyPr/>
              <a:lstStyle/>
              <a:p>
                <a:r>
                  <a:rPr lang="en-FR">
                    <a:noFill/>
                  </a:rPr>
                  <a:t> </a:t>
                </a:r>
              </a:p>
            </p:txBody>
          </p:sp>
        </mc:Fallback>
      </mc:AlternateContent>
      <p:sp>
        <p:nvSpPr>
          <p:cNvPr id="6" name="CasellaDiTesto 5">
            <a:extLst>
              <a:ext uri="{FF2B5EF4-FFF2-40B4-BE49-F238E27FC236}">
                <a16:creationId xmlns:a16="http://schemas.microsoft.com/office/drawing/2014/main" id="{1655E4F2-838E-FC40-3098-92CD3B668BDE}"/>
              </a:ext>
            </a:extLst>
          </p:cNvPr>
          <p:cNvSpPr txBox="1"/>
          <p:nvPr/>
        </p:nvSpPr>
        <p:spPr>
          <a:xfrm>
            <a:off x="482771" y="6190490"/>
            <a:ext cx="10635506"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Inria Sans"/>
                <a:ea typeface="+mn-ea"/>
                <a:cs typeface="+mn-cs"/>
              </a:rPr>
              <a:t>[1] McMahan, B.; Moore, E.; Ramage, D.; Hampson, S.; and </a:t>
            </a:r>
            <a:r>
              <a:rPr kumimoji="0" lang="en-US" sz="1200" b="0" i="0" u="none" strike="noStrike" kern="1200" cap="none" spc="0" normalizeH="0" baseline="0" noProof="0" dirty="0" err="1">
                <a:ln>
                  <a:noFill/>
                </a:ln>
                <a:solidFill>
                  <a:prstClr val="black"/>
                </a:solidFill>
                <a:effectLst/>
                <a:uLnTx/>
                <a:uFillTx/>
                <a:latin typeface="Inria Sans"/>
                <a:ea typeface="+mn-ea"/>
                <a:cs typeface="+mn-cs"/>
              </a:rPr>
              <a:t>Agüera</a:t>
            </a:r>
            <a:r>
              <a:rPr kumimoji="0" lang="en-US" sz="1200" b="0" i="0" u="none" strike="noStrike" kern="1200" cap="none" spc="0" normalizeH="0" baseline="0" noProof="0" dirty="0">
                <a:ln>
                  <a:noFill/>
                </a:ln>
                <a:solidFill>
                  <a:prstClr val="black"/>
                </a:solidFill>
                <a:effectLst/>
                <a:uLnTx/>
                <a:uFillTx/>
                <a:latin typeface="Inria Sans"/>
                <a:ea typeface="+mn-ea"/>
                <a:cs typeface="+mn-cs"/>
              </a:rPr>
              <a:t> y </a:t>
            </a:r>
            <a:r>
              <a:rPr kumimoji="0" lang="en-US" sz="1200" b="0" i="0" u="none" strike="noStrike" kern="1200" cap="none" spc="0" normalizeH="0" baseline="0" noProof="0" dirty="0" err="1">
                <a:ln>
                  <a:noFill/>
                </a:ln>
                <a:solidFill>
                  <a:prstClr val="black"/>
                </a:solidFill>
                <a:effectLst/>
                <a:uLnTx/>
                <a:uFillTx/>
                <a:latin typeface="Inria Sans"/>
                <a:ea typeface="+mn-ea"/>
                <a:cs typeface="+mn-cs"/>
              </a:rPr>
              <a:t>Arcas</a:t>
            </a:r>
            <a:r>
              <a:rPr kumimoji="0" lang="en-US" sz="1200" b="0" i="0" u="none" strike="noStrike" kern="1200" cap="none" spc="0" normalizeH="0" baseline="0" noProof="0" dirty="0">
                <a:ln>
                  <a:noFill/>
                </a:ln>
                <a:solidFill>
                  <a:prstClr val="black"/>
                </a:solidFill>
                <a:effectLst/>
                <a:uLnTx/>
                <a:uFillTx/>
                <a:latin typeface="Inria Sans"/>
                <a:ea typeface="+mn-ea"/>
                <a:cs typeface="+mn-cs"/>
              </a:rPr>
              <a:t>, B. 2017.   Communication-efficient learning of deep networks from decentralized data. In Artificial Intelligence and Statistics,1273–1282. PMLR</a:t>
            </a:r>
            <a:endParaRPr kumimoji="0" lang="it-IT" sz="1200" b="0" i="0" u="none" strike="noStrike" kern="1200" cap="none" spc="0" normalizeH="0" baseline="0" noProof="0" dirty="0">
              <a:ln>
                <a:noFill/>
              </a:ln>
              <a:solidFill>
                <a:prstClr val="black"/>
              </a:solidFill>
              <a:effectLst/>
              <a:uLnTx/>
              <a:uFillTx/>
              <a:latin typeface="Inria Sans"/>
              <a:ea typeface="+mn-ea"/>
              <a:cs typeface="+mn-cs"/>
            </a:endParaRPr>
          </a:p>
        </p:txBody>
      </p:sp>
      <p:grpSp>
        <p:nvGrpSpPr>
          <p:cNvPr id="12" name="Group 128">
            <a:extLst>
              <a:ext uri="{FF2B5EF4-FFF2-40B4-BE49-F238E27FC236}">
                <a16:creationId xmlns:a16="http://schemas.microsoft.com/office/drawing/2014/main" id="{4EAD2709-34F0-CBB4-D4DC-9E3C527A4CCC}"/>
              </a:ext>
            </a:extLst>
          </p:cNvPr>
          <p:cNvGrpSpPr/>
          <p:nvPr/>
        </p:nvGrpSpPr>
        <p:grpSpPr>
          <a:xfrm>
            <a:off x="9258958" y="4528063"/>
            <a:ext cx="800128" cy="677656"/>
            <a:chOff x="5342775" y="5321896"/>
            <a:chExt cx="927204" cy="785281"/>
          </a:xfrm>
        </p:grpSpPr>
        <p:sp>
          <p:nvSpPr>
            <p:cNvPr id="13" name="Oval 129 1 2">
              <a:extLst>
                <a:ext uri="{FF2B5EF4-FFF2-40B4-BE49-F238E27FC236}">
                  <a16:creationId xmlns:a16="http://schemas.microsoft.com/office/drawing/2014/main" id="{015AC663-2592-57C6-6F45-143A08516038}"/>
                </a:ext>
              </a:extLst>
            </p:cNvPr>
            <p:cNvSpPr/>
            <p:nvPr/>
          </p:nvSpPr>
          <p:spPr>
            <a:xfrm>
              <a:off x="5342775" y="552680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14" name="Oval 130 1 2">
              <a:extLst>
                <a:ext uri="{FF2B5EF4-FFF2-40B4-BE49-F238E27FC236}">
                  <a16:creationId xmlns:a16="http://schemas.microsoft.com/office/drawing/2014/main" id="{79B6D7F8-9B52-17C8-1216-9862E37BE294}"/>
                </a:ext>
              </a:extLst>
            </p:cNvPr>
            <p:cNvSpPr/>
            <p:nvPr/>
          </p:nvSpPr>
          <p:spPr>
            <a:xfrm>
              <a:off x="5342775" y="581394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15" name="Oval 131 1 2">
              <a:extLst>
                <a:ext uri="{FF2B5EF4-FFF2-40B4-BE49-F238E27FC236}">
                  <a16:creationId xmlns:a16="http://schemas.microsoft.com/office/drawing/2014/main" id="{35896579-2AE5-35A7-DFE4-DD4ED474DB7D}"/>
                </a:ext>
              </a:extLst>
            </p:cNvPr>
            <p:cNvSpPr/>
            <p:nvPr/>
          </p:nvSpPr>
          <p:spPr>
            <a:xfrm>
              <a:off x="5633755" y="5321896"/>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32 1 2">
              <a:extLst>
                <a:ext uri="{FF2B5EF4-FFF2-40B4-BE49-F238E27FC236}">
                  <a16:creationId xmlns:a16="http://schemas.microsoft.com/office/drawing/2014/main" id="{4F301ABE-47B4-06FA-BF86-16A60C7D4DC9}"/>
                </a:ext>
              </a:extLst>
            </p:cNvPr>
            <p:cNvSpPr/>
            <p:nvPr/>
          </p:nvSpPr>
          <p:spPr>
            <a:xfrm>
              <a:off x="5637725" y="5644471"/>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17" name="Oval 133 1 2">
              <a:extLst>
                <a:ext uri="{FF2B5EF4-FFF2-40B4-BE49-F238E27FC236}">
                  <a16:creationId xmlns:a16="http://schemas.microsoft.com/office/drawing/2014/main" id="{D2E449A9-EE5A-B93F-A5BB-041701425780}"/>
                </a:ext>
              </a:extLst>
            </p:cNvPr>
            <p:cNvSpPr/>
            <p:nvPr/>
          </p:nvSpPr>
          <p:spPr>
            <a:xfrm>
              <a:off x="5644210" y="5971972"/>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18" name="Straight Arrow Connector 134 1 2">
              <a:extLst>
                <a:ext uri="{FF2B5EF4-FFF2-40B4-BE49-F238E27FC236}">
                  <a16:creationId xmlns:a16="http://schemas.microsoft.com/office/drawing/2014/main" id="{EF353EAA-23C0-64A6-5F67-2400E860D1EA}"/>
                </a:ext>
              </a:extLst>
            </p:cNvPr>
            <p:cNvCxnSpPr>
              <a:cxnSpLocks/>
              <a:stCxn id="13" idx="6"/>
              <a:endCxn id="15" idx="3"/>
            </p:cNvCxnSpPr>
            <p:nvPr/>
          </p:nvCxnSpPr>
          <p:spPr>
            <a:xfrm flipV="1">
              <a:off x="5477980" y="5437301"/>
              <a:ext cx="175575" cy="157106"/>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19" name="Straight Arrow Connector 135 1 2">
              <a:extLst>
                <a:ext uri="{FF2B5EF4-FFF2-40B4-BE49-F238E27FC236}">
                  <a16:creationId xmlns:a16="http://schemas.microsoft.com/office/drawing/2014/main" id="{65FFE80F-3696-1D8A-6BC2-AD6776C83C14}"/>
                </a:ext>
              </a:extLst>
            </p:cNvPr>
            <p:cNvCxnSpPr>
              <a:cxnSpLocks/>
              <a:stCxn id="13" idx="5"/>
              <a:endCxn id="16" idx="2"/>
            </p:cNvCxnSpPr>
            <p:nvPr/>
          </p:nvCxnSpPr>
          <p:spPr>
            <a:xfrm>
              <a:off x="5458180" y="5642209"/>
              <a:ext cx="179545" cy="69865"/>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0" name="Straight Arrow Connector 136 1 2">
              <a:extLst>
                <a:ext uri="{FF2B5EF4-FFF2-40B4-BE49-F238E27FC236}">
                  <a16:creationId xmlns:a16="http://schemas.microsoft.com/office/drawing/2014/main" id="{A46EE952-3362-A23A-01A0-4596BB0D4F3E}"/>
                </a:ext>
              </a:extLst>
            </p:cNvPr>
            <p:cNvCxnSpPr>
              <a:cxnSpLocks/>
              <a:endCxn id="16" idx="3"/>
            </p:cNvCxnSpPr>
            <p:nvPr/>
          </p:nvCxnSpPr>
          <p:spPr>
            <a:xfrm flipV="1">
              <a:off x="5473721" y="5759876"/>
              <a:ext cx="183804" cy="118302"/>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1" name="Straight Arrow Connector 137 1 2">
              <a:extLst>
                <a:ext uri="{FF2B5EF4-FFF2-40B4-BE49-F238E27FC236}">
                  <a16:creationId xmlns:a16="http://schemas.microsoft.com/office/drawing/2014/main" id="{7154598A-1A70-CAB9-D781-2B3F93F7DC07}"/>
                </a:ext>
              </a:extLst>
            </p:cNvPr>
            <p:cNvCxnSpPr>
              <a:cxnSpLocks/>
              <a:endCxn id="17" idx="2"/>
            </p:cNvCxnSpPr>
            <p:nvPr/>
          </p:nvCxnSpPr>
          <p:spPr>
            <a:xfrm>
              <a:off x="5474010" y="5918097"/>
              <a:ext cx="170200" cy="12147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sp>
          <p:nvSpPr>
            <p:cNvPr id="22" name="Oval 138 1 2">
              <a:extLst>
                <a:ext uri="{FF2B5EF4-FFF2-40B4-BE49-F238E27FC236}">
                  <a16:creationId xmlns:a16="http://schemas.microsoft.com/office/drawing/2014/main" id="{50CD1FFE-B073-630D-6CBF-39D253A5916B}"/>
                </a:ext>
              </a:extLst>
            </p:cNvPr>
            <p:cNvSpPr/>
            <p:nvPr/>
          </p:nvSpPr>
          <p:spPr>
            <a:xfrm>
              <a:off x="5924023" y="552680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Oval 139 1 2">
              <a:extLst>
                <a:ext uri="{FF2B5EF4-FFF2-40B4-BE49-F238E27FC236}">
                  <a16:creationId xmlns:a16="http://schemas.microsoft.com/office/drawing/2014/main" id="{E4793CEB-FD8E-74BF-61DC-D608DCFBD0E1}"/>
                </a:ext>
              </a:extLst>
            </p:cNvPr>
            <p:cNvSpPr/>
            <p:nvPr/>
          </p:nvSpPr>
          <p:spPr>
            <a:xfrm>
              <a:off x="5924023" y="583595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4" name="Straight Arrow Connector 140 1 2">
              <a:extLst>
                <a:ext uri="{FF2B5EF4-FFF2-40B4-BE49-F238E27FC236}">
                  <a16:creationId xmlns:a16="http://schemas.microsoft.com/office/drawing/2014/main" id="{5D0139E7-BA41-45E7-A479-9D81ED0594A6}"/>
                </a:ext>
              </a:extLst>
            </p:cNvPr>
            <p:cNvCxnSpPr>
              <a:cxnSpLocks/>
              <a:stCxn id="13" idx="4"/>
              <a:endCxn id="17" idx="1"/>
            </p:cNvCxnSpPr>
            <p:nvPr/>
          </p:nvCxnSpPr>
          <p:spPr>
            <a:xfrm>
              <a:off x="5410378" y="5662009"/>
              <a:ext cx="253632" cy="329763"/>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5" name="Straight Arrow Connector 141 1 2">
              <a:extLst>
                <a:ext uri="{FF2B5EF4-FFF2-40B4-BE49-F238E27FC236}">
                  <a16:creationId xmlns:a16="http://schemas.microsoft.com/office/drawing/2014/main" id="{63B2C815-1163-71E1-DBAA-84A1059D1EF4}"/>
                </a:ext>
              </a:extLst>
            </p:cNvPr>
            <p:cNvCxnSpPr>
              <a:cxnSpLocks/>
            </p:cNvCxnSpPr>
            <p:nvPr/>
          </p:nvCxnSpPr>
          <p:spPr>
            <a:xfrm flipV="1">
              <a:off x="5431894" y="5464953"/>
              <a:ext cx="269463" cy="36888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6" name="Straight Arrow Connector 142 1 2">
              <a:extLst>
                <a:ext uri="{FF2B5EF4-FFF2-40B4-BE49-F238E27FC236}">
                  <a16:creationId xmlns:a16="http://schemas.microsoft.com/office/drawing/2014/main" id="{FB0D03B5-6371-7B9B-A10C-22463455EB55}"/>
                </a:ext>
              </a:extLst>
            </p:cNvPr>
            <p:cNvCxnSpPr>
              <a:cxnSpLocks/>
            </p:cNvCxnSpPr>
            <p:nvPr/>
          </p:nvCxnSpPr>
          <p:spPr>
            <a:xfrm flipV="1">
              <a:off x="5732144" y="5640515"/>
              <a:ext cx="269463" cy="36888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7" name="Straight Arrow Connector 143 1 2">
              <a:extLst>
                <a:ext uri="{FF2B5EF4-FFF2-40B4-BE49-F238E27FC236}">
                  <a16:creationId xmlns:a16="http://schemas.microsoft.com/office/drawing/2014/main" id="{CBB58F49-6216-3149-FA51-FEAF042FD4E3}"/>
                </a:ext>
              </a:extLst>
            </p:cNvPr>
            <p:cNvCxnSpPr>
              <a:cxnSpLocks/>
              <a:endCxn id="23" idx="0"/>
            </p:cNvCxnSpPr>
            <p:nvPr/>
          </p:nvCxnSpPr>
          <p:spPr>
            <a:xfrm>
              <a:off x="5741489" y="5457101"/>
              <a:ext cx="250137" cy="378853"/>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8" name="Straight Arrow Connector 144 1 2">
              <a:extLst>
                <a:ext uri="{FF2B5EF4-FFF2-40B4-BE49-F238E27FC236}">
                  <a16:creationId xmlns:a16="http://schemas.microsoft.com/office/drawing/2014/main" id="{58DA0B0D-A8E6-5ECE-8633-F7D982B71861}"/>
                </a:ext>
              </a:extLst>
            </p:cNvPr>
            <p:cNvCxnSpPr>
              <a:cxnSpLocks/>
              <a:endCxn id="22" idx="2"/>
            </p:cNvCxnSpPr>
            <p:nvPr/>
          </p:nvCxnSpPr>
          <p:spPr>
            <a:xfrm flipV="1">
              <a:off x="5755833" y="5594407"/>
              <a:ext cx="168190" cy="8620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9" name="Straight Arrow Connector 145 1 2">
              <a:extLst>
                <a:ext uri="{FF2B5EF4-FFF2-40B4-BE49-F238E27FC236}">
                  <a16:creationId xmlns:a16="http://schemas.microsoft.com/office/drawing/2014/main" id="{52C978F2-1280-2735-FF43-98D4BCE6E311}"/>
                </a:ext>
              </a:extLst>
            </p:cNvPr>
            <p:cNvCxnSpPr>
              <a:cxnSpLocks/>
              <a:endCxn id="23" idx="2"/>
            </p:cNvCxnSpPr>
            <p:nvPr/>
          </p:nvCxnSpPr>
          <p:spPr>
            <a:xfrm>
              <a:off x="5771965" y="5759422"/>
              <a:ext cx="152058" cy="144135"/>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0" name="Straight Arrow Connector 146 1 2">
              <a:extLst>
                <a:ext uri="{FF2B5EF4-FFF2-40B4-BE49-F238E27FC236}">
                  <a16:creationId xmlns:a16="http://schemas.microsoft.com/office/drawing/2014/main" id="{4BD9B91E-F72F-AC29-56C7-21F1BE973002}"/>
                </a:ext>
              </a:extLst>
            </p:cNvPr>
            <p:cNvCxnSpPr>
              <a:cxnSpLocks/>
              <a:endCxn id="22" idx="1"/>
            </p:cNvCxnSpPr>
            <p:nvPr/>
          </p:nvCxnSpPr>
          <p:spPr>
            <a:xfrm>
              <a:off x="5779415" y="5409027"/>
              <a:ext cx="164408" cy="13757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1" name="Straight Arrow Connector 147 1 2">
              <a:extLst>
                <a:ext uri="{FF2B5EF4-FFF2-40B4-BE49-F238E27FC236}">
                  <a16:creationId xmlns:a16="http://schemas.microsoft.com/office/drawing/2014/main" id="{4E23DBC8-2885-B294-42A4-A55721CBFE3F}"/>
                </a:ext>
              </a:extLst>
            </p:cNvPr>
            <p:cNvCxnSpPr>
              <a:cxnSpLocks/>
              <a:endCxn id="23" idx="3"/>
            </p:cNvCxnSpPr>
            <p:nvPr/>
          </p:nvCxnSpPr>
          <p:spPr>
            <a:xfrm flipV="1">
              <a:off x="5783577" y="5951359"/>
              <a:ext cx="160246" cy="94412"/>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2" name="Straight Arrow Connector 148 1 2">
              <a:extLst>
                <a:ext uri="{FF2B5EF4-FFF2-40B4-BE49-F238E27FC236}">
                  <a16:creationId xmlns:a16="http://schemas.microsoft.com/office/drawing/2014/main" id="{52580ED8-CE67-9B4F-05EF-98F8AC23B6DE}"/>
                </a:ext>
              </a:extLst>
            </p:cNvPr>
            <p:cNvCxnSpPr>
              <a:cxnSpLocks/>
            </p:cNvCxnSpPr>
            <p:nvPr/>
          </p:nvCxnSpPr>
          <p:spPr>
            <a:xfrm flipV="1">
              <a:off x="6058631" y="5591260"/>
              <a:ext cx="206428" cy="272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33" name="Straight Arrow Connector 149 1 2">
              <a:extLst>
                <a:ext uri="{FF2B5EF4-FFF2-40B4-BE49-F238E27FC236}">
                  <a16:creationId xmlns:a16="http://schemas.microsoft.com/office/drawing/2014/main" id="{E8F845E9-ECF1-502F-7BBD-4522C9ED138F}"/>
                </a:ext>
              </a:extLst>
            </p:cNvPr>
            <p:cNvCxnSpPr>
              <a:cxnSpLocks/>
            </p:cNvCxnSpPr>
            <p:nvPr/>
          </p:nvCxnSpPr>
          <p:spPr>
            <a:xfrm flipV="1">
              <a:off x="6063551" y="5891593"/>
              <a:ext cx="206428" cy="272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grpSp>
      <p:pic>
        <p:nvPicPr>
          <p:cNvPr id="46" name="Immagine 45">
            <a:extLst>
              <a:ext uri="{FF2B5EF4-FFF2-40B4-BE49-F238E27FC236}">
                <a16:creationId xmlns:a16="http://schemas.microsoft.com/office/drawing/2014/main" id="{2D05BCCA-1A4D-09E0-85DD-464DC4B01B79}"/>
              </a:ext>
            </a:extLst>
          </p:cNvPr>
          <p:cNvPicPr>
            <a:picLocks noChangeAspect="1"/>
          </p:cNvPicPr>
          <p:nvPr>
            <p:custDataLst>
              <p:tags r:id="rId1"/>
            </p:custDataLst>
          </p:nvPr>
        </p:nvPicPr>
        <p:blipFill>
          <a:blip r:embed="rId9">
            <a:extLst>
              <a:ext uri="{28A0092B-C50C-407E-A947-70E740481C1C}">
                <a14:useLocalDpi xmlns:a14="http://schemas.microsoft.com/office/drawing/2010/main" val="0"/>
              </a:ext>
            </a:extLst>
          </a:blip>
          <a:stretch>
            <a:fillRect/>
          </a:stretch>
        </p:blipFill>
        <p:spPr>
          <a:xfrm>
            <a:off x="6595109" y="4459270"/>
            <a:ext cx="207311" cy="272558"/>
          </a:xfrm>
          <a:prstGeom prst="rect">
            <a:avLst/>
          </a:prstGeom>
        </p:spPr>
      </p:pic>
      <p:pic>
        <p:nvPicPr>
          <p:cNvPr id="44" name="Immagine 43">
            <a:extLst>
              <a:ext uri="{FF2B5EF4-FFF2-40B4-BE49-F238E27FC236}">
                <a16:creationId xmlns:a16="http://schemas.microsoft.com/office/drawing/2014/main" id="{EAF2D317-4975-F367-A15D-14CB31937BC3}"/>
              </a:ext>
            </a:extLst>
          </p:cNvPr>
          <p:cNvPicPr>
            <a:picLocks noChangeAspect="1"/>
          </p:cNvPicPr>
          <p:nvPr>
            <p:custDataLst>
              <p:tags r:id="rId2"/>
            </p:custDataLst>
          </p:nvPr>
        </p:nvPicPr>
        <p:blipFill>
          <a:blip r:embed="rId10">
            <a:extLst>
              <a:ext uri="{28A0092B-C50C-407E-A947-70E740481C1C}">
                <a14:useLocalDpi xmlns:a14="http://schemas.microsoft.com/office/drawing/2010/main" val="0"/>
              </a:ext>
            </a:extLst>
          </a:blip>
          <a:stretch>
            <a:fillRect/>
          </a:stretch>
        </p:blipFill>
        <p:spPr>
          <a:xfrm>
            <a:off x="10147632" y="4763062"/>
            <a:ext cx="196606" cy="267033"/>
          </a:xfrm>
          <a:prstGeom prst="rect">
            <a:avLst/>
          </a:prstGeom>
        </p:spPr>
      </p:pic>
      <p:pic>
        <p:nvPicPr>
          <p:cNvPr id="48" name="Immagine 47">
            <a:extLst>
              <a:ext uri="{FF2B5EF4-FFF2-40B4-BE49-F238E27FC236}">
                <a16:creationId xmlns:a16="http://schemas.microsoft.com/office/drawing/2014/main" id="{35197C42-7B04-5079-5085-0321691BE2BB}"/>
              </a:ext>
            </a:extLst>
          </p:cNvPr>
          <p:cNvPicPr>
            <a:picLocks noChangeAspect="1"/>
          </p:cNvPicPr>
          <p:nvPr>
            <p:custDataLst>
              <p:tags r:id="rId3"/>
            </p:custDataLst>
          </p:nvPr>
        </p:nvPicPr>
        <p:blipFill>
          <a:blip r:embed="rId11">
            <a:extLst>
              <a:ext uri="{28A0092B-C50C-407E-A947-70E740481C1C}">
                <a14:useLocalDpi xmlns:a14="http://schemas.microsoft.com/office/drawing/2010/main" val="0"/>
              </a:ext>
            </a:extLst>
          </a:blip>
          <a:stretch>
            <a:fillRect/>
          </a:stretch>
        </p:blipFill>
        <p:spPr>
          <a:xfrm>
            <a:off x="11705482" y="4458369"/>
            <a:ext cx="205823" cy="271084"/>
          </a:xfrm>
          <a:prstGeom prst="rect">
            <a:avLst/>
          </a:prstGeom>
        </p:spPr>
      </p:pic>
    </p:spTree>
    <p:extLst>
      <p:ext uri="{BB962C8B-B14F-4D97-AF65-F5344CB8AC3E}">
        <p14:creationId xmlns:p14="http://schemas.microsoft.com/office/powerpoint/2010/main" val="1256742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4BED915-10C9-F673-F01A-E0ECF19F3E8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0D3CC8E-2678-C9E4-12BC-9A0C9EF2A7A6}"/>
              </a:ext>
            </a:extLst>
          </p:cNvPr>
          <p:cNvSpPr>
            <a:spLocks noGrp="1"/>
          </p:cNvSpPr>
          <p:nvPr>
            <p:ph type="title"/>
          </p:nvPr>
        </p:nvSpPr>
        <p:spPr>
          <a:xfrm>
            <a:off x="609600" y="1268497"/>
            <a:ext cx="10972800" cy="1143000"/>
          </a:xfrm>
        </p:spPr>
        <p:txBody>
          <a:bodyPr>
            <a:normAutofit/>
          </a:bodyPr>
          <a:lstStyle/>
          <a:p>
            <a:pPr algn="ctr"/>
            <a:r>
              <a:rPr lang="it-IT" sz="6600" dirty="0"/>
              <a:t>Thank </a:t>
            </a:r>
            <a:r>
              <a:rPr lang="it-IT" sz="6600" dirty="0" err="1"/>
              <a:t>you</a:t>
            </a:r>
            <a:r>
              <a:rPr lang="it-IT" sz="6600" dirty="0"/>
              <a:t>!</a:t>
            </a:r>
            <a:endParaRPr lang="en-FR" sz="6600" dirty="0"/>
          </a:p>
        </p:txBody>
      </p:sp>
      <p:sp>
        <p:nvSpPr>
          <p:cNvPr id="4" name="Slide Number Placeholder 3">
            <a:extLst>
              <a:ext uri="{FF2B5EF4-FFF2-40B4-BE49-F238E27FC236}">
                <a16:creationId xmlns:a16="http://schemas.microsoft.com/office/drawing/2014/main" id="{2142D16C-DFAA-59ED-BA43-4BD3011C8402}"/>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C45FDB-A281-2F4E-8999-F05EC7B0086D}" type="slidenum">
              <a:rPr kumimoji="0" lang="fr-FR" sz="1600" b="0" i="0" u="none" strike="noStrike" kern="1200" cap="none" spc="0" normalizeH="0" baseline="0" noProof="0" smtClean="0">
                <a:ln>
                  <a:noFill/>
                </a:ln>
                <a:solidFill>
                  <a:srgbClr val="E63213"/>
                </a:solidFill>
                <a:effectLst/>
                <a:uLnTx/>
                <a:uFillTx/>
                <a:latin typeface="Inria Sans"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30</a:t>
            </a:fld>
            <a:endParaRPr kumimoji="0" lang="fr-FR" sz="1600" b="0" i="0" u="none" strike="noStrike" kern="1200" cap="none" spc="0" normalizeH="0" baseline="0" noProof="0">
              <a:ln>
                <a:noFill/>
              </a:ln>
              <a:solidFill>
                <a:srgbClr val="E63213"/>
              </a:solidFill>
              <a:effectLst/>
              <a:uLnTx/>
              <a:uFillTx/>
              <a:latin typeface="Inria Sans" pitchFamily="2" charset="77"/>
              <a:ea typeface="+mn-ea"/>
              <a:cs typeface="+mn-cs"/>
            </a:endParaRPr>
          </a:p>
        </p:txBody>
      </p:sp>
      <p:sp>
        <p:nvSpPr>
          <p:cNvPr id="6" name="TextBox 2">
            <a:extLst>
              <a:ext uri="{FF2B5EF4-FFF2-40B4-BE49-F238E27FC236}">
                <a16:creationId xmlns:a16="http://schemas.microsoft.com/office/drawing/2014/main" id="{4E544B00-2000-C647-40BA-6857FC1FB9D0}"/>
              </a:ext>
            </a:extLst>
          </p:cNvPr>
          <p:cNvSpPr txBox="1"/>
          <p:nvPr/>
        </p:nvSpPr>
        <p:spPr>
          <a:xfrm>
            <a:off x="731286" y="4690327"/>
            <a:ext cx="8464966"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0" i="0" u="none" strike="noStrike" kern="1200" cap="none" spc="0" normalizeH="0" baseline="0" noProof="0" dirty="0">
                <a:ln>
                  <a:noFill/>
                </a:ln>
                <a:solidFill>
                  <a:srgbClr val="384257"/>
                </a:solidFill>
                <a:effectLst/>
                <a:uLnTx/>
                <a:uFillTx/>
                <a:latin typeface="Inria Sans" pitchFamily="2" charset="77"/>
                <a:ea typeface="+mn-ea"/>
                <a:cs typeface="+mn-cs"/>
              </a:rPr>
              <a:t>F. Diana, O. </a:t>
            </a:r>
            <a:r>
              <a:rPr kumimoji="0" lang="en-GB" sz="2400" b="0" i="0" u="none" strike="noStrike" kern="1200" cap="none" spc="0" normalizeH="0" baseline="0" noProof="0" dirty="0" err="1">
                <a:ln>
                  <a:noFill/>
                </a:ln>
                <a:solidFill>
                  <a:srgbClr val="384257"/>
                </a:solidFill>
                <a:effectLst/>
                <a:uLnTx/>
                <a:uFillTx/>
                <a:latin typeface="Inria Sans" pitchFamily="2" charset="77"/>
                <a:ea typeface="+mn-ea"/>
                <a:cs typeface="+mn-cs"/>
              </a:rPr>
              <a:t>Marfoq</a:t>
            </a:r>
            <a:r>
              <a:rPr kumimoji="0" lang="en-GB" sz="2400" b="0" i="0" u="none" strike="noStrike" kern="1200" cap="none" spc="0" normalizeH="0" baseline="0" noProof="0" dirty="0">
                <a:ln>
                  <a:noFill/>
                </a:ln>
                <a:solidFill>
                  <a:srgbClr val="384257"/>
                </a:solidFill>
                <a:effectLst/>
                <a:uLnTx/>
                <a:uFillTx/>
                <a:latin typeface="Inria Sans" pitchFamily="2" charset="77"/>
                <a:ea typeface="+mn-ea"/>
                <a:cs typeface="+mn-cs"/>
              </a:rPr>
              <a:t>, C. Xu, G. </a:t>
            </a:r>
            <a:r>
              <a:rPr kumimoji="0" lang="en-GB" sz="2400" b="0" i="0" u="none" strike="noStrike" kern="1200" cap="none" spc="0" normalizeH="0" baseline="0" noProof="0" dirty="0" err="1">
                <a:ln>
                  <a:noFill/>
                </a:ln>
                <a:solidFill>
                  <a:srgbClr val="384257"/>
                </a:solidFill>
                <a:effectLst/>
                <a:uLnTx/>
                <a:uFillTx/>
                <a:latin typeface="Inria Sans" pitchFamily="2" charset="77"/>
                <a:ea typeface="+mn-ea"/>
                <a:cs typeface="+mn-cs"/>
              </a:rPr>
              <a:t>Neglia</a:t>
            </a:r>
            <a:r>
              <a:rPr kumimoji="0" lang="en-GB" sz="2400" b="0" i="0" u="none" strike="noStrike" kern="1200" cap="none" spc="0" normalizeH="0" baseline="0" noProof="0" dirty="0">
                <a:ln>
                  <a:noFill/>
                </a:ln>
                <a:solidFill>
                  <a:srgbClr val="384257"/>
                </a:solidFill>
                <a:effectLst/>
                <a:uLnTx/>
                <a:uFillTx/>
                <a:latin typeface="Inria Sans" pitchFamily="2" charset="77"/>
                <a:ea typeface="+mn-ea"/>
                <a:cs typeface="+mn-cs"/>
              </a:rPr>
              <a:t>, F. </a:t>
            </a:r>
            <a:r>
              <a:rPr kumimoji="0" lang="en-GB" sz="2400" b="0" i="0" u="none" strike="noStrike" kern="1200" cap="none" spc="0" normalizeH="0" baseline="0" noProof="0" dirty="0" err="1">
                <a:ln>
                  <a:noFill/>
                </a:ln>
                <a:solidFill>
                  <a:srgbClr val="384257"/>
                </a:solidFill>
                <a:effectLst/>
                <a:uLnTx/>
                <a:uFillTx/>
                <a:latin typeface="Inria Sans" pitchFamily="2" charset="77"/>
                <a:ea typeface="+mn-ea"/>
                <a:cs typeface="+mn-cs"/>
              </a:rPr>
              <a:t>Giroire</a:t>
            </a:r>
            <a:r>
              <a:rPr kumimoji="0" lang="en-GB" sz="2400" b="0" i="0" u="none" strike="noStrike" kern="1200" cap="none" spc="0" normalizeH="0" baseline="0" noProof="0" dirty="0">
                <a:ln>
                  <a:noFill/>
                </a:ln>
                <a:solidFill>
                  <a:srgbClr val="384257"/>
                </a:solidFill>
                <a:effectLst/>
                <a:uLnTx/>
                <a:uFillTx/>
                <a:latin typeface="Inria Sans" pitchFamily="2" charset="77"/>
                <a:ea typeface="+mn-ea"/>
                <a:cs typeface="+mn-cs"/>
              </a:rPr>
              <a:t>, E. Thomas, Attribute Inference Attacks for Federated Regression Tasks, AAAI, 2025</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FR" sz="2400" b="0" i="0" u="none" strike="noStrike" kern="1200" cap="none" spc="0" normalizeH="0" baseline="0" noProof="0" dirty="0">
              <a:ln>
                <a:noFill/>
              </a:ln>
              <a:solidFill>
                <a:srgbClr val="384257"/>
              </a:solidFill>
              <a:effectLst/>
              <a:uLnTx/>
              <a:uFillTx/>
              <a:latin typeface="Inria Sans" pitchFamily="2" charset="77"/>
              <a:ea typeface="+mn-ea"/>
              <a:cs typeface="+mn-cs"/>
            </a:endParaRPr>
          </a:p>
        </p:txBody>
      </p:sp>
      <p:pic>
        <p:nvPicPr>
          <p:cNvPr id="7" name="Picture 6">
            <a:extLst>
              <a:ext uri="{FF2B5EF4-FFF2-40B4-BE49-F238E27FC236}">
                <a16:creationId xmlns:a16="http://schemas.microsoft.com/office/drawing/2014/main" id="{19FC2BD6-156C-82BB-30D2-44BE95CF6F4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750604" y="4256445"/>
            <a:ext cx="1907177" cy="1907177"/>
          </a:xfrm>
          <a:prstGeom prst="rect">
            <a:avLst/>
          </a:prstGeom>
        </p:spPr>
      </p:pic>
    </p:spTree>
    <p:extLst>
      <p:ext uri="{BB962C8B-B14F-4D97-AF65-F5344CB8AC3E}">
        <p14:creationId xmlns:p14="http://schemas.microsoft.com/office/powerpoint/2010/main" val="41337940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70A4D1-069F-503C-0623-389787B4E0B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21AE52B-A5A3-A186-A64B-2DF614FD7CA2}"/>
              </a:ext>
            </a:extLst>
          </p:cNvPr>
          <p:cNvSpPr>
            <a:spLocks noGrp="1"/>
          </p:cNvSpPr>
          <p:nvPr>
            <p:ph type="title"/>
          </p:nvPr>
        </p:nvSpPr>
        <p:spPr/>
        <p:txBody>
          <a:bodyPr/>
          <a:lstStyle/>
          <a:p>
            <a:r>
              <a:rPr lang="it-IT" dirty="0" err="1"/>
              <a:t>Bibliography</a:t>
            </a:r>
            <a:endParaRPr lang="en-FR" dirty="0"/>
          </a:p>
        </p:txBody>
      </p:sp>
      <p:sp>
        <p:nvSpPr>
          <p:cNvPr id="4" name="Slide Number Placeholder 3">
            <a:extLst>
              <a:ext uri="{FF2B5EF4-FFF2-40B4-BE49-F238E27FC236}">
                <a16:creationId xmlns:a16="http://schemas.microsoft.com/office/drawing/2014/main" id="{4CF57361-C10A-4876-0B2F-48721836442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C45FDB-A281-2F4E-8999-F05EC7B0086D}" type="slidenum">
              <a:rPr kumimoji="0" lang="fr-FR" sz="1600" b="0" i="0" u="none" strike="noStrike" kern="1200" cap="none" spc="0" normalizeH="0" baseline="0" noProof="0" smtClean="0">
                <a:ln>
                  <a:noFill/>
                </a:ln>
                <a:solidFill>
                  <a:srgbClr val="E63213"/>
                </a:solidFill>
                <a:effectLst/>
                <a:uLnTx/>
                <a:uFillTx/>
                <a:latin typeface="Inria Sans"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31</a:t>
            </a:fld>
            <a:endParaRPr kumimoji="0" lang="fr-FR" sz="1600" b="0" i="0" u="none" strike="noStrike" kern="1200" cap="none" spc="0" normalizeH="0" baseline="0" noProof="0">
              <a:ln>
                <a:noFill/>
              </a:ln>
              <a:solidFill>
                <a:srgbClr val="E63213"/>
              </a:solidFill>
              <a:effectLst/>
              <a:uLnTx/>
              <a:uFillTx/>
              <a:latin typeface="Inria Sans" pitchFamily="2" charset="77"/>
              <a:ea typeface="+mn-ea"/>
              <a:cs typeface="+mn-cs"/>
            </a:endParaRPr>
          </a:p>
        </p:txBody>
      </p:sp>
      <p:sp>
        <p:nvSpPr>
          <p:cNvPr id="8" name="CasellaDiTesto 7">
            <a:extLst>
              <a:ext uri="{FF2B5EF4-FFF2-40B4-BE49-F238E27FC236}">
                <a16:creationId xmlns:a16="http://schemas.microsoft.com/office/drawing/2014/main" id="{DCC18AD0-175D-C9DD-0433-C46D3BCA7DF6}"/>
              </a:ext>
            </a:extLst>
          </p:cNvPr>
          <p:cNvSpPr txBox="1"/>
          <p:nvPr/>
        </p:nvSpPr>
        <p:spPr>
          <a:xfrm>
            <a:off x="521110" y="1666172"/>
            <a:ext cx="11061290" cy="4801314"/>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Inria Sans"/>
                <a:ea typeface="+mn-ea"/>
                <a:cs typeface="+mn-cs"/>
              </a:rPr>
              <a:t>[1] McMahan, B.; Moore, E.; Ramage, D.; Hampson, S.; and </a:t>
            </a:r>
            <a:r>
              <a:rPr kumimoji="0" lang="en-US" sz="1800" b="0" i="0" u="none" strike="noStrike" kern="1200" cap="none" spc="0" normalizeH="0" baseline="0" noProof="0" dirty="0" err="1">
                <a:ln>
                  <a:noFill/>
                </a:ln>
                <a:solidFill>
                  <a:prstClr val="black"/>
                </a:solidFill>
                <a:effectLst/>
                <a:uLnTx/>
                <a:uFillTx/>
                <a:latin typeface="Inria Sans"/>
                <a:ea typeface="+mn-ea"/>
                <a:cs typeface="+mn-cs"/>
              </a:rPr>
              <a:t>Agüera</a:t>
            </a:r>
            <a:r>
              <a:rPr kumimoji="0" lang="en-US" sz="1800" b="0" i="0" u="none" strike="noStrike" kern="1200" cap="none" spc="0" normalizeH="0" baseline="0" noProof="0" dirty="0">
                <a:ln>
                  <a:noFill/>
                </a:ln>
                <a:solidFill>
                  <a:prstClr val="black"/>
                </a:solidFill>
                <a:effectLst/>
                <a:uLnTx/>
                <a:uFillTx/>
                <a:latin typeface="Inria Sans"/>
                <a:ea typeface="+mn-ea"/>
                <a:cs typeface="+mn-cs"/>
              </a:rPr>
              <a:t> y </a:t>
            </a:r>
            <a:r>
              <a:rPr kumimoji="0" lang="en-US" sz="1800" b="0" i="0" u="none" strike="noStrike" kern="1200" cap="none" spc="0" normalizeH="0" baseline="0" noProof="0" dirty="0" err="1">
                <a:ln>
                  <a:noFill/>
                </a:ln>
                <a:solidFill>
                  <a:prstClr val="black"/>
                </a:solidFill>
                <a:effectLst/>
                <a:uLnTx/>
                <a:uFillTx/>
                <a:latin typeface="Inria Sans"/>
                <a:ea typeface="+mn-ea"/>
                <a:cs typeface="+mn-cs"/>
              </a:rPr>
              <a:t>Arcas</a:t>
            </a:r>
            <a:r>
              <a:rPr kumimoji="0" lang="en-US" sz="1800" b="0" i="0" u="none" strike="noStrike" kern="1200" cap="none" spc="0" normalizeH="0" baseline="0" noProof="0" dirty="0">
                <a:ln>
                  <a:noFill/>
                </a:ln>
                <a:solidFill>
                  <a:prstClr val="black"/>
                </a:solidFill>
                <a:effectLst/>
                <a:uLnTx/>
                <a:uFillTx/>
                <a:latin typeface="Inria Sans"/>
                <a:ea typeface="+mn-ea"/>
                <a:cs typeface="+mn-cs"/>
              </a:rPr>
              <a:t>, B. 2017.   Communication-efficient learning of deep networks from decentralized data. In Artificial Intelligence and Statistics,1273–1282. PMLR</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solidFill>
                <a:prstClr val="black"/>
              </a:solidFill>
              <a:latin typeface="Inria Sans"/>
            </a:endParaRPr>
          </a:p>
          <a:p>
            <a:pPr lvl="0">
              <a:defRPr/>
            </a:pPr>
            <a:r>
              <a:rPr lang="it-IT" dirty="0">
                <a:solidFill>
                  <a:prstClr val="black"/>
                </a:solidFill>
                <a:latin typeface="Inria Sans"/>
              </a:rPr>
              <a:t>[2] </a:t>
            </a:r>
            <a:r>
              <a:rPr lang="en-US" dirty="0">
                <a:solidFill>
                  <a:prstClr val="black"/>
                </a:solidFill>
                <a:latin typeface="Inria Sans"/>
              </a:rPr>
              <a:t>Nasr, M.; Shokri, R.; and </a:t>
            </a:r>
            <a:r>
              <a:rPr lang="en-US" dirty="0" err="1">
                <a:solidFill>
                  <a:prstClr val="black"/>
                </a:solidFill>
                <a:latin typeface="Inria Sans"/>
              </a:rPr>
              <a:t>Houmansadr</a:t>
            </a:r>
            <a:r>
              <a:rPr lang="en-US" dirty="0">
                <a:solidFill>
                  <a:prstClr val="black"/>
                </a:solidFill>
                <a:latin typeface="Inria Sans"/>
              </a:rPr>
              <a:t>, A. 2019.  Comprehensive privacy analysis of deep learning: Passive and active white-box inference attacks against centralized and federated learning. In 2019 IEEE Symposium on Security and Privacy (SP), 739–753. IEEE</a:t>
            </a:r>
          </a:p>
          <a:p>
            <a:pPr lvl="0">
              <a:defRPr/>
            </a:pPr>
            <a:endParaRPr lang="en-US" dirty="0">
              <a:solidFill>
                <a:prstClr val="black"/>
              </a:solidFill>
            </a:endParaRPr>
          </a:p>
          <a:p>
            <a:pPr lvl="0">
              <a:defRPr/>
            </a:pPr>
            <a:r>
              <a:rPr lang="en-US" dirty="0">
                <a:solidFill>
                  <a:prstClr val="black"/>
                </a:solidFill>
                <a:latin typeface="Inria Sans"/>
              </a:rPr>
              <a:t>[3] Chen, C.; Lyu, L.; Yu, H.; and Chen, G. 2022.  Practical Attribute Reconstruction Attack Against Federated Learning. IEEE Trans-actions on Big Data, 1–1</a:t>
            </a:r>
          </a:p>
          <a:p>
            <a:pPr lvl="0">
              <a:defRPr/>
            </a:pPr>
            <a:endParaRPr lang="en-US" dirty="0">
              <a:solidFill>
                <a:prstClr val="black"/>
              </a:solidFill>
              <a:latin typeface="Inria Sans"/>
            </a:endParaRPr>
          </a:p>
          <a:p>
            <a:pPr lvl="0">
              <a:defRPr/>
            </a:pPr>
            <a:r>
              <a:rPr lang="en-US" dirty="0">
                <a:solidFill>
                  <a:prstClr val="black"/>
                </a:solidFill>
              </a:rPr>
              <a:t>[4] Boenisch, F.; Dziedzic, A.; Schuster, R.; </a:t>
            </a:r>
            <a:r>
              <a:rPr lang="en-US" dirty="0" err="1">
                <a:solidFill>
                  <a:prstClr val="black"/>
                </a:solidFill>
              </a:rPr>
              <a:t>Shamsabadi</a:t>
            </a:r>
            <a:r>
              <a:rPr lang="en-US" dirty="0">
                <a:solidFill>
                  <a:prstClr val="black"/>
                </a:solidFill>
              </a:rPr>
              <a:t>, A. S.; </a:t>
            </a:r>
            <a:r>
              <a:rPr lang="en-US" dirty="0" err="1">
                <a:solidFill>
                  <a:prstClr val="black"/>
                </a:solidFill>
              </a:rPr>
              <a:t>Shumailov</a:t>
            </a:r>
            <a:r>
              <a:rPr lang="en-US" dirty="0">
                <a:solidFill>
                  <a:prstClr val="black"/>
                </a:solidFill>
              </a:rPr>
              <a:t>,  I.;  and  </a:t>
            </a:r>
            <a:r>
              <a:rPr lang="en-US" dirty="0" err="1">
                <a:solidFill>
                  <a:prstClr val="black"/>
                </a:solidFill>
              </a:rPr>
              <a:t>Papernot</a:t>
            </a:r>
            <a:r>
              <a:rPr lang="en-US" dirty="0">
                <a:solidFill>
                  <a:prstClr val="black"/>
                </a:solidFill>
              </a:rPr>
              <a:t>,  N.  2023.   When  the  Curious  Abandon Honesty: Federated Learning Is Not Private. In2023 IEEE 8th European Symposium on Security and Privacy (</a:t>
            </a:r>
            <a:r>
              <a:rPr lang="en-US" dirty="0" err="1">
                <a:solidFill>
                  <a:prstClr val="black"/>
                </a:solidFill>
              </a:rPr>
              <a:t>EuroS&amp;P</a:t>
            </a:r>
            <a:r>
              <a:rPr lang="en-US" dirty="0">
                <a:solidFill>
                  <a:prstClr val="black"/>
                </a:solidFill>
              </a:rPr>
              <a:t>), 175–199.</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Inria Sans"/>
              <a:ea typeface="+mn-ea"/>
              <a:cs typeface="+mn-cs"/>
            </a:endParaRPr>
          </a:p>
          <a:p>
            <a:pPr>
              <a:defRPr/>
            </a:pPr>
            <a:r>
              <a:rPr lang="it-IT" dirty="0">
                <a:solidFill>
                  <a:prstClr val="black"/>
                </a:solidFill>
                <a:latin typeface="Inria Sans"/>
              </a:rPr>
              <a:t>[5] </a:t>
            </a:r>
            <a:r>
              <a:rPr lang="it-IT" dirty="0" err="1">
                <a:solidFill>
                  <a:prstClr val="black"/>
                </a:solidFill>
                <a:latin typeface="Inria Sans"/>
              </a:rPr>
              <a:t>Fredrikson</a:t>
            </a:r>
            <a:r>
              <a:rPr lang="it-IT" dirty="0">
                <a:solidFill>
                  <a:prstClr val="black"/>
                </a:solidFill>
                <a:latin typeface="Inria Sans"/>
              </a:rPr>
              <a:t>, M.; </a:t>
            </a:r>
            <a:r>
              <a:rPr lang="it-IT" dirty="0" err="1">
                <a:solidFill>
                  <a:prstClr val="black"/>
                </a:solidFill>
                <a:latin typeface="Inria Sans"/>
              </a:rPr>
              <a:t>Lantz</a:t>
            </a:r>
            <a:r>
              <a:rPr lang="it-IT" dirty="0">
                <a:solidFill>
                  <a:prstClr val="black"/>
                </a:solidFill>
                <a:latin typeface="Inria Sans"/>
              </a:rPr>
              <a:t>, E.; </a:t>
            </a:r>
            <a:r>
              <a:rPr lang="it-IT" dirty="0" err="1">
                <a:solidFill>
                  <a:prstClr val="black"/>
                </a:solidFill>
                <a:latin typeface="Inria Sans"/>
              </a:rPr>
              <a:t>Jha</a:t>
            </a:r>
            <a:r>
              <a:rPr lang="it-IT" dirty="0">
                <a:solidFill>
                  <a:prstClr val="black"/>
                </a:solidFill>
                <a:latin typeface="Inria Sans"/>
              </a:rPr>
              <a:t>, S.; </a:t>
            </a:r>
            <a:r>
              <a:rPr lang="it-IT" dirty="0" err="1">
                <a:solidFill>
                  <a:prstClr val="black"/>
                </a:solidFill>
                <a:latin typeface="Inria Sans"/>
              </a:rPr>
              <a:t>Lin</a:t>
            </a:r>
            <a:r>
              <a:rPr lang="it-IT" dirty="0">
                <a:solidFill>
                  <a:prstClr val="black"/>
                </a:solidFill>
                <a:latin typeface="Inria Sans"/>
              </a:rPr>
              <a:t>, S.; Page, D.; and </a:t>
            </a:r>
            <a:r>
              <a:rPr lang="it-IT" dirty="0" err="1">
                <a:solidFill>
                  <a:prstClr val="black"/>
                </a:solidFill>
                <a:latin typeface="Inria Sans"/>
              </a:rPr>
              <a:t>Ristenpart</a:t>
            </a:r>
            <a:r>
              <a:rPr lang="it-IT" dirty="0">
                <a:solidFill>
                  <a:prstClr val="black"/>
                </a:solidFill>
                <a:latin typeface="Inria Sans"/>
              </a:rPr>
              <a:t>, T. 2014.  Privacy in </a:t>
            </a:r>
            <a:r>
              <a:rPr lang="it-IT" dirty="0" err="1">
                <a:solidFill>
                  <a:prstClr val="black"/>
                </a:solidFill>
                <a:latin typeface="Inria Sans"/>
              </a:rPr>
              <a:t>pharmacogenetics</a:t>
            </a:r>
            <a:r>
              <a:rPr lang="it-IT" dirty="0">
                <a:solidFill>
                  <a:prstClr val="black"/>
                </a:solidFill>
                <a:latin typeface="Inria Sans"/>
              </a:rPr>
              <a:t>: An end-to-end case study of </a:t>
            </a:r>
            <a:r>
              <a:rPr lang="it-IT" dirty="0" err="1">
                <a:solidFill>
                  <a:prstClr val="black"/>
                </a:solidFill>
                <a:latin typeface="Inria Sans"/>
              </a:rPr>
              <a:t>personalized</a:t>
            </a:r>
            <a:r>
              <a:rPr lang="it-IT" dirty="0">
                <a:solidFill>
                  <a:prstClr val="black"/>
                </a:solidFill>
                <a:latin typeface="Inria Sans"/>
              </a:rPr>
              <a:t> warfarin </a:t>
            </a:r>
            <a:r>
              <a:rPr lang="it-IT" dirty="0" err="1">
                <a:solidFill>
                  <a:prstClr val="black"/>
                </a:solidFill>
                <a:latin typeface="Inria Sans"/>
              </a:rPr>
              <a:t>dosing</a:t>
            </a:r>
            <a:r>
              <a:rPr lang="it-IT" dirty="0">
                <a:solidFill>
                  <a:prstClr val="black"/>
                </a:solidFill>
                <a:latin typeface="Inria Sans"/>
              </a:rPr>
              <a:t>. In 23rd{USENIX}Security Symposium ({USENIX}Security 14), 17–32.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1800" b="0" i="0" u="none" strike="noStrike" kern="1200" cap="none" spc="0" normalizeH="0" baseline="0" noProof="0" dirty="0">
              <a:ln>
                <a:noFill/>
              </a:ln>
              <a:solidFill>
                <a:prstClr val="black"/>
              </a:solidFill>
              <a:effectLst/>
              <a:uLnTx/>
              <a:uFillTx/>
              <a:latin typeface="Inria Sans"/>
              <a:ea typeface="+mn-ea"/>
              <a:cs typeface="+mn-cs"/>
            </a:endParaRPr>
          </a:p>
        </p:txBody>
      </p:sp>
    </p:spTree>
    <p:extLst>
      <p:ext uri="{BB962C8B-B14F-4D97-AF65-F5344CB8AC3E}">
        <p14:creationId xmlns:p14="http://schemas.microsoft.com/office/powerpoint/2010/main" val="69905627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01F4DC3C-57B7-DAB2-652A-1AA391C0722F}"/>
              </a:ext>
            </a:extLst>
          </p:cNvPr>
          <p:cNvSpPr>
            <a:spLocks noGrp="1"/>
          </p:cNvSpPr>
          <p:nvPr>
            <p:ph type="title"/>
          </p:nvPr>
        </p:nvSpPr>
        <p:spPr/>
        <p:txBody>
          <a:bodyPr>
            <a:normAutofit/>
          </a:bodyPr>
          <a:lstStyle/>
          <a:p>
            <a:r>
              <a:rPr lang="en-US" dirty="0"/>
              <a:t>Reconstruction Algorithm</a:t>
            </a:r>
          </a:p>
        </p:txBody>
      </p:sp>
      <p:sp>
        <p:nvSpPr>
          <p:cNvPr id="3" name="Segnaposto numero diapositiva 2">
            <a:extLst>
              <a:ext uri="{FF2B5EF4-FFF2-40B4-BE49-F238E27FC236}">
                <a16:creationId xmlns:a16="http://schemas.microsoft.com/office/drawing/2014/main" id="{96A4B31E-4642-482D-AD45-D33D47830A4B}"/>
              </a:ext>
            </a:extLst>
          </p:cNvPr>
          <p:cNvSpPr>
            <a:spLocks noGrp="1"/>
          </p:cNvSpPr>
          <p:nvPr>
            <p:ph type="sldNum" sz="quarter" idx="12"/>
          </p:nvPr>
        </p:nvSpPr>
        <p:spPr/>
        <p:txBody>
          <a:bodyPr/>
          <a:lstStyle/>
          <a:p>
            <a:fld id="{10C45FDB-A281-2F4E-8999-F05EC7B0086D}" type="slidenum">
              <a:rPr lang="fr-FR" smtClean="0"/>
              <a:t>32</a:t>
            </a:fld>
            <a:endParaRPr lang="fr-FR"/>
          </a:p>
        </p:txBody>
      </p:sp>
      <p:pic>
        <p:nvPicPr>
          <p:cNvPr id="5" name="Immagine 4">
            <a:extLst>
              <a:ext uri="{FF2B5EF4-FFF2-40B4-BE49-F238E27FC236}">
                <a16:creationId xmlns:a16="http://schemas.microsoft.com/office/drawing/2014/main" id="{7BDC6558-EA37-4554-6285-F415D03183C9}"/>
              </a:ext>
            </a:extLst>
          </p:cNvPr>
          <p:cNvPicPr>
            <a:picLocks noChangeAspect="1"/>
          </p:cNvPicPr>
          <p:nvPr/>
        </p:nvPicPr>
        <p:blipFill>
          <a:blip r:embed="rId2"/>
          <a:stretch>
            <a:fillRect/>
          </a:stretch>
        </p:blipFill>
        <p:spPr>
          <a:xfrm>
            <a:off x="2888909" y="2146573"/>
            <a:ext cx="5753645" cy="3686114"/>
          </a:xfrm>
          <a:prstGeom prst="rect">
            <a:avLst/>
          </a:prstGeom>
        </p:spPr>
      </p:pic>
    </p:spTree>
    <p:extLst>
      <p:ext uri="{BB962C8B-B14F-4D97-AF65-F5344CB8AC3E}">
        <p14:creationId xmlns:p14="http://schemas.microsoft.com/office/powerpoint/2010/main" val="2361015159"/>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02E26B1-F795-45ED-9A87-331FDC2306F3}"/>
              </a:ext>
            </a:extLst>
          </p:cNvPr>
          <p:cNvSpPr>
            <a:spLocks noGrp="1"/>
          </p:cNvSpPr>
          <p:nvPr>
            <p:ph type="title"/>
          </p:nvPr>
        </p:nvSpPr>
        <p:spPr/>
        <p:txBody>
          <a:bodyPr/>
          <a:lstStyle/>
          <a:p>
            <a:r>
              <a:rPr lang="en-US" dirty="0"/>
              <a:t>DP results</a:t>
            </a:r>
          </a:p>
        </p:txBody>
      </p:sp>
      <p:sp>
        <p:nvSpPr>
          <p:cNvPr id="3" name="Segnaposto numero diapositiva 2">
            <a:extLst>
              <a:ext uri="{FF2B5EF4-FFF2-40B4-BE49-F238E27FC236}">
                <a16:creationId xmlns:a16="http://schemas.microsoft.com/office/drawing/2014/main" id="{0E430EE0-E374-5A0F-89CF-01714AF01DD6}"/>
              </a:ext>
            </a:extLst>
          </p:cNvPr>
          <p:cNvSpPr>
            <a:spLocks noGrp="1"/>
          </p:cNvSpPr>
          <p:nvPr>
            <p:ph type="sldNum" sz="quarter" idx="12"/>
          </p:nvPr>
        </p:nvSpPr>
        <p:spPr/>
        <p:txBody>
          <a:bodyPr/>
          <a:lstStyle/>
          <a:p>
            <a:fld id="{10C45FDB-A281-2F4E-8999-F05EC7B0086D}" type="slidenum">
              <a:rPr lang="fr-FR" smtClean="0"/>
              <a:t>33</a:t>
            </a:fld>
            <a:endParaRPr lang="fr-FR"/>
          </a:p>
        </p:txBody>
      </p:sp>
      <p:pic>
        <p:nvPicPr>
          <p:cNvPr id="13" name="Immagine 12">
            <a:extLst>
              <a:ext uri="{FF2B5EF4-FFF2-40B4-BE49-F238E27FC236}">
                <a16:creationId xmlns:a16="http://schemas.microsoft.com/office/drawing/2014/main" id="{8128C5CE-D5EA-B365-F11F-CA278C270532}"/>
              </a:ext>
            </a:extLst>
          </p:cNvPr>
          <p:cNvPicPr>
            <a:picLocks noChangeAspect="1"/>
          </p:cNvPicPr>
          <p:nvPr/>
        </p:nvPicPr>
        <p:blipFill>
          <a:blip r:embed="rId2"/>
          <a:stretch>
            <a:fillRect/>
          </a:stretch>
        </p:blipFill>
        <p:spPr>
          <a:xfrm>
            <a:off x="6419470" y="2198051"/>
            <a:ext cx="5449060" cy="3248478"/>
          </a:xfrm>
          <a:prstGeom prst="rect">
            <a:avLst/>
          </a:prstGeom>
        </p:spPr>
      </p:pic>
      <mc:AlternateContent xmlns:mc="http://schemas.openxmlformats.org/markup-compatibility/2006">
        <mc:Choice xmlns:a14="http://schemas.microsoft.com/office/drawing/2010/main" Requires="a14">
          <p:sp>
            <p:nvSpPr>
              <p:cNvPr id="15" name="CasellaDiTesto 14">
                <a:extLst>
                  <a:ext uri="{FF2B5EF4-FFF2-40B4-BE49-F238E27FC236}">
                    <a16:creationId xmlns:a16="http://schemas.microsoft.com/office/drawing/2014/main" id="{4E717914-86B4-24C8-8FBE-2D34BEE507A9}"/>
                  </a:ext>
                </a:extLst>
              </p:cNvPr>
              <p:cNvSpPr txBox="1"/>
              <p:nvPr/>
            </p:nvSpPr>
            <p:spPr>
              <a:xfrm>
                <a:off x="442452" y="2362566"/>
                <a:ext cx="6096000" cy="3420488"/>
              </a:xfrm>
              <a:prstGeom prst="rect">
                <a:avLst/>
              </a:prstGeom>
              <a:noFill/>
            </p:spPr>
            <p:txBody>
              <a:bodyPr wrap="square">
                <a:spAutoFit/>
              </a:bodyPr>
              <a:lstStyle/>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Clients train using DP-SGD</a:t>
                </a: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2400" b="0" i="0" u="none" strike="noStrike" kern="1200" cap="none" spc="0" normalizeH="0" baseline="0" noProof="0" dirty="0">
                  <a:ln>
                    <a:noFill/>
                  </a:ln>
                  <a:solidFill>
                    <a:prstClr val="black"/>
                  </a:solidFill>
                  <a:effectLst/>
                  <a:uLnTx/>
                  <a:uFillTx/>
                  <a:latin typeface="Inria Sans"/>
                  <a:ea typeface="+mn-ea"/>
                  <a:cs typeface="+mn-cs"/>
                </a:endParaRP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14:m>
                  <m:oMath xmlns:m="http://schemas.openxmlformats.org/officeDocument/2006/math">
                    <m:r>
                      <m:rPr>
                        <m:sty m:val="p"/>
                      </m:rPr>
                      <a:rPr kumimoji="0" lang="it-IT"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ϵ</m:t>
                    </m:r>
                    <m:r>
                      <a:rPr kumimoji="0" lang="it-IT"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m:t>
                    </m:r>
                  </m:oMath>
                </a14:m>
                <a:endParaRPr kumimoji="0" lang="it-IT" sz="2400" b="0" i="0" u="none" strike="noStrike" kern="1200" cap="none" spc="0" normalizeH="0" baseline="0" noProof="0" dirty="0">
                  <a:ln>
                    <a:noFill/>
                  </a:ln>
                  <a:solidFill>
                    <a:prstClr val="black"/>
                  </a:solidFill>
                  <a:effectLst/>
                  <a:uLnTx/>
                  <a:uFillTx/>
                  <a:latin typeface="Inria Sans"/>
                  <a:ea typeface="+mn-ea"/>
                  <a:cs typeface="+mn-cs"/>
                </a:endParaRP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lang="it-IT" sz="2400" dirty="0">
                  <a:solidFill>
                    <a:prstClr val="black"/>
                  </a:solidFill>
                  <a:latin typeface="Inria Sans"/>
                </a:endParaRPr>
              </a:p>
              <a:p>
                <a:pPr marL="914400" lvl="1" indent="-457200">
                  <a:buClr>
                    <a:srgbClr val="E63312"/>
                  </a:buClr>
                  <a:buFont typeface="Wingdings" pitchFamily="2" charset="2"/>
                  <a:buChar char="Ø"/>
                  <a:defRPr/>
                </a:pPr>
                <a14:m>
                  <m:oMath xmlns:m="http://schemas.openxmlformats.org/officeDocument/2006/math">
                    <m:r>
                      <a:rPr kumimoji="0" lang="it-IT"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𝛿</m:t>
                    </m:r>
                    <m:r>
                      <a:rPr kumimoji="0" lang="it-IT"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sSup>
                      <m:sSupPr>
                        <m:ctrlPr>
                          <a:rPr kumimoji="0" lang="it-IT"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it-IT"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10</m:t>
                        </m:r>
                      </m:e>
                      <m:sup>
                        <m:r>
                          <a:rPr kumimoji="0" lang="it-IT"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−6</m:t>
                        </m:r>
                      </m:sup>
                    </m:sSup>
                  </m:oMath>
                </a14:m>
                <a:r>
                  <a:rPr kumimoji="0" lang="it-IT" sz="2400" b="0" i="0" u="none" strike="noStrike" kern="1200" cap="none" spc="0" normalizeH="0" baseline="0" noProof="0" dirty="0">
                    <a:ln>
                      <a:noFill/>
                    </a:ln>
                    <a:solidFill>
                      <a:prstClr val="black"/>
                    </a:solidFill>
                    <a:effectLst/>
                    <a:uLnTx/>
                    <a:uFillTx/>
                    <a:latin typeface="Inria Sans"/>
                    <a:ea typeface="+mn-ea"/>
                    <a:cs typeface="+mn-cs"/>
                  </a:rPr>
                  <a:t> for </a:t>
                </a:r>
                <a:r>
                  <a:rPr kumimoji="0" lang="it-IT" sz="2400" b="0" i="0" u="none" strike="noStrike" kern="1200" cap="none" spc="0" normalizeH="0" baseline="0" noProof="0" dirty="0" err="1">
                    <a:ln>
                      <a:noFill/>
                    </a:ln>
                    <a:solidFill>
                      <a:prstClr val="black"/>
                    </a:solidFill>
                    <a:effectLst/>
                    <a:uLnTx/>
                    <a:uFillTx/>
                    <a:latin typeface="Inria Sans"/>
                    <a:ea typeface="+mn-ea"/>
                    <a:cs typeface="+mn-cs"/>
                  </a:rPr>
                  <a:t>Income</a:t>
                </a:r>
                <a:endParaRPr lang="it-IT" sz="2400" dirty="0">
                  <a:solidFill>
                    <a:prstClr val="black"/>
                  </a:solidFill>
                  <a:latin typeface="Inria Sans"/>
                </a:endParaRPr>
              </a:p>
              <a:p>
                <a:pPr marL="914400" lvl="1" indent="-457200">
                  <a:buClr>
                    <a:srgbClr val="E63312"/>
                  </a:buClr>
                  <a:buFont typeface="Wingdings" pitchFamily="2" charset="2"/>
                  <a:buChar char="Ø"/>
                  <a:defRPr/>
                </a:pPr>
                <a:endParaRPr lang="it-IT" sz="2400" i="1" dirty="0">
                  <a:solidFill>
                    <a:prstClr val="black"/>
                  </a:solidFill>
                  <a:latin typeface="Inria Sans"/>
                </a:endParaRPr>
              </a:p>
              <a:p>
                <a:pPr marL="914400" lvl="1" indent="-457200">
                  <a:buClr>
                    <a:srgbClr val="E63312"/>
                  </a:buClr>
                  <a:buFont typeface="Wingdings" pitchFamily="2" charset="2"/>
                  <a:buChar char="Ø"/>
                  <a:defRPr/>
                </a:pPr>
                <a14:m>
                  <m:oMath xmlns:m="http://schemas.openxmlformats.org/officeDocument/2006/math">
                    <m:r>
                      <a:rPr lang="it-IT" sz="2400" i="1">
                        <a:solidFill>
                          <a:prstClr val="black"/>
                        </a:solidFill>
                        <a:latin typeface="Cambria Math" panose="02040503050406030204" pitchFamily="18" charset="0"/>
                      </a:rPr>
                      <m:t>𝛿</m:t>
                    </m:r>
                    <m:r>
                      <a:rPr lang="it-IT" sz="2400" i="1">
                        <a:solidFill>
                          <a:prstClr val="black"/>
                        </a:solidFill>
                        <a:latin typeface="Cambria Math" panose="02040503050406030204" pitchFamily="18" charset="0"/>
                      </a:rPr>
                      <m:t>=</m:t>
                    </m:r>
                    <m:sSup>
                      <m:sSupPr>
                        <m:ctrlPr>
                          <a:rPr lang="it-IT" sz="2400" i="1">
                            <a:solidFill>
                              <a:prstClr val="black"/>
                            </a:solidFill>
                            <a:latin typeface="Cambria Math" panose="02040503050406030204" pitchFamily="18" charset="0"/>
                          </a:rPr>
                        </m:ctrlPr>
                      </m:sSupPr>
                      <m:e>
                        <m:r>
                          <a:rPr lang="it-IT" sz="2400" i="1">
                            <a:solidFill>
                              <a:prstClr val="black"/>
                            </a:solidFill>
                            <a:latin typeface="Cambria Math" panose="02040503050406030204" pitchFamily="18" charset="0"/>
                          </a:rPr>
                          <m:t>10</m:t>
                        </m:r>
                      </m:e>
                      <m:sup>
                        <m:r>
                          <a:rPr lang="it-IT" sz="2400" i="1">
                            <a:solidFill>
                              <a:prstClr val="black"/>
                            </a:solidFill>
                            <a:latin typeface="Cambria Math" panose="02040503050406030204" pitchFamily="18" charset="0"/>
                          </a:rPr>
                          <m:t>−</m:t>
                        </m:r>
                        <m:r>
                          <a:rPr lang="it-IT" sz="2400" b="0" i="1" smtClean="0">
                            <a:solidFill>
                              <a:prstClr val="black"/>
                            </a:solidFill>
                            <a:latin typeface="Cambria Math" panose="02040503050406030204" pitchFamily="18" charset="0"/>
                          </a:rPr>
                          <m:t>5</m:t>
                        </m:r>
                      </m:sup>
                    </m:sSup>
                    <m:r>
                      <a:rPr lang="it-IT" sz="2400" b="0" i="1" smtClean="0">
                        <a:solidFill>
                          <a:prstClr val="black"/>
                        </a:solidFill>
                        <a:latin typeface="Cambria Math" panose="02040503050406030204" pitchFamily="18" charset="0"/>
                      </a:rPr>
                      <m:t> </m:t>
                    </m:r>
                  </m:oMath>
                </a14:m>
                <a:r>
                  <a:rPr kumimoji="0" lang="it-IT" sz="2400" b="0" i="0" u="none" strike="noStrike" kern="1200" cap="none" spc="0" normalizeH="0" baseline="0" noProof="0" dirty="0">
                    <a:ln>
                      <a:noFill/>
                    </a:ln>
                    <a:solidFill>
                      <a:prstClr val="black"/>
                    </a:solidFill>
                    <a:effectLst/>
                    <a:uLnTx/>
                    <a:uFillTx/>
                    <a:latin typeface="Inria Sans"/>
                    <a:ea typeface="+mn-ea"/>
                    <a:cs typeface="+mn-cs"/>
                  </a:rPr>
                  <a:t>for </a:t>
                </a:r>
                <a:r>
                  <a:rPr kumimoji="0" lang="it-IT" sz="2400" b="0" i="0" u="none" strike="noStrike" kern="1200" cap="none" spc="0" normalizeH="0" baseline="0" noProof="0" dirty="0" err="1">
                    <a:ln>
                      <a:noFill/>
                    </a:ln>
                    <a:solidFill>
                      <a:prstClr val="black"/>
                    </a:solidFill>
                    <a:effectLst/>
                    <a:uLnTx/>
                    <a:uFillTx/>
                    <a:latin typeface="Inria Sans"/>
                    <a:ea typeface="+mn-ea"/>
                    <a:cs typeface="+mn-cs"/>
                  </a:rPr>
                  <a:t>Medical</a:t>
                </a:r>
                <a:r>
                  <a:rPr kumimoji="0" lang="it-IT" sz="2400" b="0" i="0" u="none" strike="noStrike" kern="1200" cap="none" spc="0" normalizeH="0" baseline="0" noProof="0" dirty="0">
                    <a:ln>
                      <a:noFill/>
                    </a:ln>
                    <a:solidFill>
                      <a:prstClr val="black"/>
                    </a:solidFill>
                    <a:effectLst/>
                    <a:uLnTx/>
                    <a:uFillTx/>
                    <a:latin typeface="Inria Sans"/>
                    <a:ea typeface="+mn-ea"/>
                    <a:cs typeface="+mn-cs"/>
                  </a:rPr>
                  <a:t> Cost</a:t>
                </a: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2400" b="0" i="0" u="none" strike="noStrike" kern="1200" cap="none" spc="0" normalizeH="0" baseline="0" noProof="0" dirty="0">
                  <a:ln>
                    <a:noFill/>
                  </a:ln>
                  <a:solidFill>
                    <a:prstClr val="black"/>
                  </a:solidFill>
                  <a:effectLst/>
                  <a:uLnTx/>
                  <a:uFillTx/>
                  <a:latin typeface="Inria Sans"/>
                  <a:ea typeface="+mn-ea"/>
                  <a:cs typeface="+mn-cs"/>
                </a:endParaRP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B=32,  1 local epoch</a:t>
                </a:r>
              </a:p>
            </p:txBody>
          </p:sp>
        </mc:Choice>
        <mc:Fallback>
          <p:sp>
            <p:nvSpPr>
              <p:cNvPr id="15" name="CasellaDiTesto 14">
                <a:extLst>
                  <a:ext uri="{FF2B5EF4-FFF2-40B4-BE49-F238E27FC236}">
                    <a16:creationId xmlns:a16="http://schemas.microsoft.com/office/drawing/2014/main" id="{4E717914-86B4-24C8-8FBE-2D34BEE507A9}"/>
                  </a:ext>
                </a:extLst>
              </p:cNvPr>
              <p:cNvSpPr txBox="1">
                <a:spLocks noRot="1" noChangeAspect="1" noMove="1" noResize="1" noEditPoints="1" noAdjustHandles="1" noChangeArrowheads="1" noChangeShapeType="1" noTextEdit="1"/>
              </p:cNvSpPr>
              <p:nvPr/>
            </p:nvSpPr>
            <p:spPr>
              <a:xfrm>
                <a:off x="442452" y="2362566"/>
                <a:ext cx="6096000" cy="3420488"/>
              </a:xfrm>
              <a:prstGeom prst="rect">
                <a:avLst/>
              </a:prstGeom>
              <a:blipFill>
                <a:blip r:embed="rId3"/>
                <a:stretch>
                  <a:fillRect t="-1426" b="-3030"/>
                </a:stretch>
              </a:blipFill>
            </p:spPr>
            <p:txBody>
              <a:bodyPr/>
              <a:lstStyle/>
              <a:p>
                <a:r>
                  <a:rPr lang="en-US">
                    <a:noFill/>
                  </a:rPr>
                  <a:t> </a:t>
                </a:r>
              </a:p>
            </p:txBody>
          </p:sp>
        </mc:Fallback>
      </mc:AlternateContent>
    </p:spTree>
    <p:extLst>
      <p:ext uri="{BB962C8B-B14F-4D97-AF65-F5344CB8AC3E}">
        <p14:creationId xmlns:p14="http://schemas.microsoft.com/office/powerpoint/2010/main" val="18288054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678F706-D81A-3B75-A1BA-3C714AA124F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377D0D4-8765-B983-D019-CBFFBF441AEA}"/>
              </a:ext>
            </a:extLst>
          </p:cNvPr>
          <p:cNvSpPr>
            <a:spLocks noGrp="1"/>
          </p:cNvSpPr>
          <p:nvPr>
            <p:ph type="title"/>
          </p:nvPr>
        </p:nvSpPr>
        <p:spPr/>
        <p:txBody>
          <a:bodyPr/>
          <a:lstStyle/>
          <a:p>
            <a:r>
              <a:rPr lang="it-IT" dirty="0" err="1"/>
              <a:t>Federated</a:t>
            </a:r>
            <a:r>
              <a:rPr lang="it-IT" dirty="0"/>
              <a:t> Learning (FL)</a:t>
            </a:r>
            <a:endParaRPr lang="en-FR" dirty="0"/>
          </a:p>
        </p:txBody>
      </p:sp>
      <p:sp>
        <p:nvSpPr>
          <p:cNvPr id="4" name="Slide Number Placeholder 3">
            <a:extLst>
              <a:ext uri="{FF2B5EF4-FFF2-40B4-BE49-F238E27FC236}">
                <a16:creationId xmlns:a16="http://schemas.microsoft.com/office/drawing/2014/main" id="{DDEB1F65-7222-F9E0-B99E-A46C0F70B51A}"/>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C45FDB-A281-2F4E-8999-F05EC7B0086D}" type="slidenum">
              <a:rPr kumimoji="0" lang="fr-FR" sz="1600" b="0" i="0" u="none" strike="noStrike" kern="1200" cap="none" spc="0" normalizeH="0" baseline="0" noProof="0" smtClean="0">
                <a:ln>
                  <a:noFill/>
                </a:ln>
                <a:solidFill>
                  <a:srgbClr val="E63213"/>
                </a:solidFill>
                <a:effectLst/>
                <a:uLnTx/>
                <a:uFillTx/>
                <a:latin typeface="Inria Sans"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4</a:t>
            </a:fld>
            <a:endParaRPr kumimoji="0" lang="fr-FR" sz="1600" b="0" i="0" u="none" strike="noStrike" kern="1200" cap="none" spc="0" normalizeH="0" baseline="0" noProof="0">
              <a:ln>
                <a:noFill/>
              </a:ln>
              <a:solidFill>
                <a:srgbClr val="E63213"/>
              </a:solidFill>
              <a:effectLst/>
              <a:uLnTx/>
              <a:uFillTx/>
              <a:latin typeface="Inria Sans" pitchFamily="2" charset="77"/>
              <a:ea typeface="+mn-ea"/>
              <a:cs typeface="+mn-cs"/>
            </a:endParaRPr>
          </a:p>
        </p:txBody>
      </p:sp>
      <p:pic>
        <p:nvPicPr>
          <p:cNvPr id="131" name="Image 2 1">
            <a:extLst>
              <a:ext uri="{FF2B5EF4-FFF2-40B4-BE49-F238E27FC236}">
                <a16:creationId xmlns:a16="http://schemas.microsoft.com/office/drawing/2014/main" id="{6495D806-16B6-68AC-A6A5-9CFBC217018E}"/>
              </a:ext>
            </a:extLst>
          </p:cNvPr>
          <p:cNvPicPr>
            <a:picLocks noChangeAspect="1"/>
          </p:cNvPicPr>
          <p:nvPr/>
        </p:nvPicPr>
        <p:blipFill>
          <a:blip r:embed="rId5"/>
          <a:stretch>
            <a:fillRect/>
          </a:stretch>
        </p:blipFill>
        <p:spPr>
          <a:xfrm>
            <a:off x="7043743" y="5234290"/>
            <a:ext cx="582086" cy="769011"/>
          </a:xfrm>
          <a:prstGeom prst="rect">
            <a:avLst/>
          </a:prstGeom>
        </p:spPr>
      </p:pic>
      <p:pic>
        <p:nvPicPr>
          <p:cNvPr id="133" name="Image 2 3">
            <a:extLst>
              <a:ext uri="{FF2B5EF4-FFF2-40B4-BE49-F238E27FC236}">
                <a16:creationId xmlns:a16="http://schemas.microsoft.com/office/drawing/2014/main" id="{4B9D81ED-5C14-6209-AE28-7CC86EAF9FD3}"/>
              </a:ext>
            </a:extLst>
          </p:cNvPr>
          <p:cNvPicPr>
            <a:picLocks noChangeAspect="1"/>
          </p:cNvPicPr>
          <p:nvPr/>
        </p:nvPicPr>
        <p:blipFill>
          <a:blip r:embed="rId5"/>
          <a:stretch>
            <a:fillRect/>
          </a:stretch>
        </p:blipFill>
        <p:spPr>
          <a:xfrm>
            <a:off x="8876356" y="5211333"/>
            <a:ext cx="582086" cy="769011"/>
          </a:xfrm>
          <a:prstGeom prst="rect">
            <a:avLst/>
          </a:prstGeom>
        </p:spPr>
      </p:pic>
      <p:pic>
        <p:nvPicPr>
          <p:cNvPr id="134" name="Image 2 4">
            <a:extLst>
              <a:ext uri="{FF2B5EF4-FFF2-40B4-BE49-F238E27FC236}">
                <a16:creationId xmlns:a16="http://schemas.microsoft.com/office/drawing/2014/main" id="{2D643A66-141F-72E6-4955-15C383425015}"/>
              </a:ext>
            </a:extLst>
          </p:cNvPr>
          <p:cNvPicPr>
            <a:picLocks noChangeAspect="1"/>
          </p:cNvPicPr>
          <p:nvPr/>
        </p:nvPicPr>
        <p:blipFill>
          <a:blip r:embed="rId5"/>
          <a:stretch>
            <a:fillRect/>
          </a:stretch>
        </p:blipFill>
        <p:spPr>
          <a:xfrm>
            <a:off x="10717609" y="5215414"/>
            <a:ext cx="582086" cy="769011"/>
          </a:xfrm>
          <a:prstGeom prst="rect">
            <a:avLst/>
          </a:prstGeom>
        </p:spPr>
      </p:pic>
      <p:cxnSp>
        <p:nvCxnSpPr>
          <p:cNvPr id="135" name="Straight Arrow Connector 120 1">
            <a:extLst>
              <a:ext uri="{FF2B5EF4-FFF2-40B4-BE49-F238E27FC236}">
                <a16:creationId xmlns:a16="http://schemas.microsoft.com/office/drawing/2014/main" id="{5E91A7B8-3837-D8AD-AC44-345E46F7D84B}"/>
              </a:ext>
            </a:extLst>
          </p:cNvPr>
          <p:cNvCxnSpPr>
            <a:cxnSpLocks/>
            <a:stCxn id="134" idx="0"/>
          </p:cNvCxnSpPr>
          <p:nvPr/>
        </p:nvCxnSpPr>
        <p:spPr>
          <a:xfrm flipH="1" flipV="1">
            <a:off x="9897146" y="4207230"/>
            <a:ext cx="1111506" cy="1008184"/>
          </a:xfrm>
          <a:prstGeom prst="straightConnector1">
            <a:avLst/>
          </a:prstGeom>
          <a:ln>
            <a:solidFill>
              <a:srgbClr val="FF0000"/>
            </a:solidFill>
            <a:tailEnd type="triangle" w="lg" len="lg"/>
          </a:ln>
        </p:spPr>
        <p:style>
          <a:lnRef idx="2">
            <a:schemeClr val="accent1"/>
          </a:lnRef>
          <a:fillRef idx="0">
            <a:schemeClr val="accent1"/>
          </a:fillRef>
          <a:effectRef idx="1">
            <a:schemeClr val="accent1"/>
          </a:effectRef>
          <a:fontRef idx="minor">
            <a:schemeClr val="tx1"/>
          </a:fontRef>
        </p:style>
      </p:cxnSp>
      <p:cxnSp>
        <p:nvCxnSpPr>
          <p:cNvPr id="136" name="Straight Arrow Connector 120 2">
            <a:extLst>
              <a:ext uri="{FF2B5EF4-FFF2-40B4-BE49-F238E27FC236}">
                <a16:creationId xmlns:a16="http://schemas.microsoft.com/office/drawing/2014/main" id="{BACFA272-3DDA-C556-AC39-1CD2960DF58A}"/>
              </a:ext>
            </a:extLst>
          </p:cNvPr>
          <p:cNvCxnSpPr>
            <a:cxnSpLocks/>
            <a:stCxn id="131" idx="0"/>
          </p:cNvCxnSpPr>
          <p:nvPr/>
        </p:nvCxnSpPr>
        <p:spPr>
          <a:xfrm flipV="1">
            <a:off x="7334786" y="4190283"/>
            <a:ext cx="1138702" cy="1044007"/>
          </a:xfrm>
          <a:prstGeom prst="straightConnector1">
            <a:avLst/>
          </a:prstGeom>
          <a:ln>
            <a:solidFill>
              <a:srgbClr val="FF0000"/>
            </a:solidFill>
            <a:tailEnd type="triangle" w="lg" len="lg"/>
          </a:ln>
        </p:spPr>
        <p:style>
          <a:lnRef idx="2">
            <a:schemeClr val="accent1"/>
          </a:lnRef>
          <a:fillRef idx="0">
            <a:schemeClr val="accent1"/>
          </a:fillRef>
          <a:effectRef idx="1">
            <a:schemeClr val="accent1"/>
          </a:effectRef>
          <a:fontRef idx="minor">
            <a:schemeClr val="tx1"/>
          </a:fontRef>
        </p:style>
      </p:cxnSp>
      <p:cxnSp>
        <p:nvCxnSpPr>
          <p:cNvPr id="137" name="Straight Arrow Connector 120 3">
            <a:extLst>
              <a:ext uri="{FF2B5EF4-FFF2-40B4-BE49-F238E27FC236}">
                <a16:creationId xmlns:a16="http://schemas.microsoft.com/office/drawing/2014/main" id="{03FC747E-8928-50F2-9BD8-C0BA13A0F6D5}"/>
              </a:ext>
            </a:extLst>
          </p:cNvPr>
          <p:cNvCxnSpPr>
            <a:cxnSpLocks/>
            <a:stCxn id="133" idx="0"/>
          </p:cNvCxnSpPr>
          <p:nvPr/>
        </p:nvCxnSpPr>
        <p:spPr>
          <a:xfrm flipV="1">
            <a:off x="9167399" y="4190283"/>
            <a:ext cx="4320" cy="1021050"/>
          </a:xfrm>
          <a:prstGeom prst="straightConnector1">
            <a:avLst/>
          </a:prstGeom>
          <a:ln>
            <a:solidFill>
              <a:srgbClr val="FF0000"/>
            </a:solidFill>
            <a:tailEnd type="triangle" w="lg" len="lg"/>
          </a:ln>
        </p:spPr>
        <p:style>
          <a:lnRef idx="2">
            <a:schemeClr val="accent1"/>
          </a:lnRef>
          <a:fillRef idx="0">
            <a:schemeClr val="accent1"/>
          </a:fillRef>
          <a:effectRef idx="1">
            <a:schemeClr val="accent1"/>
          </a:effectRef>
          <a:fontRef idx="minor">
            <a:schemeClr val="tx1"/>
          </a:fontRef>
        </p:style>
      </p:cxnSp>
      <p:grpSp>
        <p:nvGrpSpPr>
          <p:cNvPr id="269" name="Group 128">
            <a:extLst>
              <a:ext uri="{FF2B5EF4-FFF2-40B4-BE49-F238E27FC236}">
                <a16:creationId xmlns:a16="http://schemas.microsoft.com/office/drawing/2014/main" id="{E3867EF3-D9F0-689F-0172-764CF9BAD478}"/>
              </a:ext>
            </a:extLst>
          </p:cNvPr>
          <p:cNvGrpSpPr/>
          <p:nvPr/>
        </p:nvGrpSpPr>
        <p:grpSpPr>
          <a:xfrm>
            <a:off x="8858894" y="3452891"/>
            <a:ext cx="800128" cy="677656"/>
            <a:chOff x="5342775" y="5321896"/>
            <a:chExt cx="927204" cy="785281"/>
          </a:xfrm>
        </p:grpSpPr>
        <p:sp>
          <p:nvSpPr>
            <p:cNvPr id="270" name="Oval 129 1 1">
              <a:extLst>
                <a:ext uri="{FF2B5EF4-FFF2-40B4-BE49-F238E27FC236}">
                  <a16:creationId xmlns:a16="http://schemas.microsoft.com/office/drawing/2014/main" id="{5D4CBD19-57BA-A302-792F-6D1689D628E4}"/>
                </a:ext>
              </a:extLst>
            </p:cNvPr>
            <p:cNvSpPr/>
            <p:nvPr/>
          </p:nvSpPr>
          <p:spPr>
            <a:xfrm>
              <a:off x="5342775" y="552680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71" name="Oval 130 1 1">
              <a:extLst>
                <a:ext uri="{FF2B5EF4-FFF2-40B4-BE49-F238E27FC236}">
                  <a16:creationId xmlns:a16="http://schemas.microsoft.com/office/drawing/2014/main" id="{D86F7829-ECE5-0427-DDFC-F55866BBFDCE}"/>
                </a:ext>
              </a:extLst>
            </p:cNvPr>
            <p:cNvSpPr/>
            <p:nvPr/>
          </p:nvSpPr>
          <p:spPr>
            <a:xfrm>
              <a:off x="5342775" y="581394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72" name="Oval 131 1 1">
              <a:extLst>
                <a:ext uri="{FF2B5EF4-FFF2-40B4-BE49-F238E27FC236}">
                  <a16:creationId xmlns:a16="http://schemas.microsoft.com/office/drawing/2014/main" id="{80848C93-E814-0B2C-8BA2-8BAFF892B21B}"/>
                </a:ext>
              </a:extLst>
            </p:cNvPr>
            <p:cNvSpPr/>
            <p:nvPr/>
          </p:nvSpPr>
          <p:spPr>
            <a:xfrm>
              <a:off x="5633755" y="5321896"/>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73" name="Oval 132 1 1">
              <a:extLst>
                <a:ext uri="{FF2B5EF4-FFF2-40B4-BE49-F238E27FC236}">
                  <a16:creationId xmlns:a16="http://schemas.microsoft.com/office/drawing/2014/main" id="{829780A0-D6B4-3079-9AAE-B736CB5458E5}"/>
                </a:ext>
              </a:extLst>
            </p:cNvPr>
            <p:cNvSpPr/>
            <p:nvPr/>
          </p:nvSpPr>
          <p:spPr>
            <a:xfrm>
              <a:off x="5637725" y="5644471"/>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74" name="Oval 133 1 1">
              <a:extLst>
                <a:ext uri="{FF2B5EF4-FFF2-40B4-BE49-F238E27FC236}">
                  <a16:creationId xmlns:a16="http://schemas.microsoft.com/office/drawing/2014/main" id="{65025F41-DAB9-07F0-9118-7C66DAAAFA96}"/>
                </a:ext>
              </a:extLst>
            </p:cNvPr>
            <p:cNvSpPr/>
            <p:nvPr/>
          </p:nvSpPr>
          <p:spPr>
            <a:xfrm>
              <a:off x="5644210" y="5971972"/>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75" name="Straight Arrow Connector 134 1 1">
              <a:extLst>
                <a:ext uri="{FF2B5EF4-FFF2-40B4-BE49-F238E27FC236}">
                  <a16:creationId xmlns:a16="http://schemas.microsoft.com/office/drawing/2014/main" id="{C9619654-8314-B107-AB3C-37515F9B26DC}"/>
                </a:ext>
              </a:extLst>
            </p:cNvPr>
            <p:cNvCxnSpPr>
              <a:cxnSpLocks/>
              <a:stCxn id="270" idx="6"/>
              <a:endCxn id="272" idx="3"/>
            </p:cNvCxnSpPr>
            <p:nvPr/>
          </p:nvCxnSpPr>
          <p:spPr>
            <a:xfrm flipV="1">
              <a:off x="5477980" y="5437301"/>
              <a:ext cx="175575" cy="157106"/>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76" name="Straight Arrow Connector 135 1 1">
              <a:extLst>
                <a:ext uri="{FF2B5EF4-FFF2-40B4-BE49-F238E27FC236}">
                  <a16:creationId xmlns:a16="http://schemas.microsoft.com/office/drawing/2014/main" id="{DF0F6D64-BBF6-2464-EAD9-F6F4E87FD3C6}"/>
                </a:ext>
              </a:extLst>
            </p:cNvPr>
            <p:cNvCxnSpPr>
              <a:cxnSpLocks/>
              <a:stCxn id="270" idx="5"/>
              <a:endCxn id="273" idx="2"/>
            </p:cNvCxnSpPr>
            <p:nvPr/>
          </p:nvCxnSpPr>
          <p:spPr>
            <a:xfrm>
              <a:off x="5458180" y="5642209"/>
              <a:ext cx="179545" cy="69865"/>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77" name="Straight Arrow Connector 136 1 1">
              <a:extLst>
                <a:ext uri="{FF2B5EF4-FFF2-40B4-BE49-F238E27FC236}">
                  <a16:creationId xmlns:a16="http://schemas.microsoft.com/office/drawing/2014/main" id="{8B34D066-2366-1183-A6E8-507E2F40362E}"/>
                </a:ext>
              </a:extLst>
            </p:cNvPr>
            <p:cNvCxnSpPr>
              <a:cxnSpLocks/>
              <a:endCxn id="273" idx="3"/>
            </p:cNvCxnSpPr>
            <p:nvPr/>
          </p:nvCxnSpPr>
          <p:spPr>
            <a:xfrm flipV="1">
              <a:off x="5473721" y="5759876"/>
              <a:ext cx="183804" cy="118302"/>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78" name="Straight Arrow Connector 137 1 1">
              <a:extLst>
                <a:ext uri="{FF2B5EF4-FFF2-40B4-BE49-F238E27FC236}">
                  <a16:creationId xmlns:a16="http://schemas.microsoft.com/office/drawing/2014/main" id="{8BD84482-FEED-D05C-034E-3BAB087FCFD2}"/>
                </a:ext>
              </a:extLst>
            </p:cNvPr>
            <p:cNvCxnSpPr>
              <a:cxnSpLocks/>
              <a:endCxn id="274" idx="2"/>
            </p:cNvCxnSpPr>
            <p:nvPr/>
          </p:nvCxnSpPr>
          <p:spPr>
            <a:xfrm>
              <a:off x="5474010" y="5918097"/>
              <a:ext cx="170200" cy="12147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sp>
          <p:nvSpPr>
            <p:cNvPr id="279" name="Oval 138 1 1">
              <a:extLst>
                <a:ext uri="{FF2B5EF4-FFF2-40B4-BE49-F238E27FC236}">
                  <a16:creationId xmlns:a16="http://schemas.microsoft.com/office/drawing/2014/main" id="{6CEEB5B0-E312-639D-7A2D-46ADEF6BE91D}"/>
                </a:ext>
              </a:extLst>
            </p:cNvPr>
            <p:cNvSpPr/>
            <p:nvPr/>
          </p:nvSpPr>
          <p:spPr>
            <a:xfrm>
              <a:off x="5924023" y="552680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sp>
          <p:nvSpPr>
            <p:cNvPr id="280" name="Oval 139 1 1">
              <a:extLst>
                <a:ext uri="{FF2B5EF4-FFF2-40B4-BE49-F238E27FC236}">
                  <a16:creationId xmlns:a16="http://schemas.microsoft.com/office/drawing/2014/main" id="{BDE7DBA5-0531-5ECE-F19E-ACFAECC519E8}"/>
                </a:ext>
              </a:extLst>
            </p:cNvPr>
            <p:cNvSpPr/>
            <p:nvPr/>
          </p:nvSpPr>
          <p:spPr>
            <a:xfrm>
              <a:off x="5924023" y="5835954"/>
              <a:ext cx="135205" cy="135205"/>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FR"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81" name="Straight Arrow Connector 140 1 1">
              <a:extLst>
                <a:ext uri="{FF2B5EF4-FFF2-40B4-BE49-F238E27FC236}">
                  <a16:creationId xmlns:a16="http://schemas.microsoft.com/office/drawing/2014/main" id="{F1092321-1D9C-4AFD-69DD-C6E053FE875E}"/>
                </a:ext>
              </a:extLst>
            </p:cNvPr>
            <p:cNvCxnSpPr>
              <a:cxnSpLocks/>
              <a:stCxn id="270" idx="4"/>
              <a:endCxn id="274" idx="1"/>
            </p:cNvCxnSpPr>
            <p:nvPr/>
          </p:nvCxnSpPr>
          <p:spPr>
            <a:xfrm>
              <a:off x="5410378" y="5662009"/>
              <a:ext cx="253632" cy="329763"/>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82" name="Straight Arrow Connector 141 1 1">
              <a:extLst>
                <a:ext uri="{FF2B5EF4-FFF2-40B4-BE49-F238E27FC236}">
                  <a16:creationId xmlns:a16="http://schemas.microsoft.com/office/drawing/2014/main" id="{85D51664-A643-894D-1E02-1438FCEAEDE9}"/>
                </a:ext>
              </a:extLst>
            </p:cNvPr>
            <p:cNvCxnSpPr>
              <a:cxnSpLocks/>
            </p:cNvCxnSpPr>
            <p:nvPr/>
          </p:nvCxnSpPr>
          <p:spPr>
            <a:xfrm flipV="1">
              <a:off x="5431894" y="5464953"/>
              <a:ext cx="269463" cy="36888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83" name="Straight Arrow Connector 142 1 1">
              <a:extLst>
                <a:ext uri="{FF2B5EF4-FFF2-40B4-BE49-F238E27FC236}">
                  <a16:creationId xmlns:a16="http://schemas.microsoft.com/office/drawing/2014/main" id="{287493CD-A834-A2C6-8848-C32F591BB2F6}"/>
                </a:ext>
              </a:extLst>
            </p:cNvPr>
            <p:cNvCxnSpPr>
              <a:cxnSpLocks/>
            </p:cNvCxnSpPr>
            <p:nvPr/>
          </p:nvCxnSpPr>
          <p:spPr>
            <a:xfrm flipV="1">
              <a:off x="5732144" y="5640515"/>
              <a:ext cx="269463" cy="36888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84" name="Straight Arrow Connector 143 1 1">
              <a:extLst>
                <a:ext uri="{FF2B5EF4-FFF2-40B4-BE49-F238E27FC236}">
                  <a16:creationId xmlns:a16="http://schemas.microsoft.com/office/drawing/2014/main" id="{666791C9-6B73-79B2-234F-E2EEE3782706}"/>
                </a:ext>
              </a:extLst>
            </p:cNvPr>
            <p:cNvCxnSpPr>
              <a:cxnSpLocks/>
              <a:endCxn id="280" idx="0"/>
            </p:cNvCxnSpPr>
            <p:nvPr/>
          </p:nvCxnSpPr>
          <p:spPr>
            <a:xfrm>
              <a:off x="5741489" y="5457101"/>
              <a:ext cx="250137" cy="378853"/>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85" name="Straight Arrow Connector 144 1 1">
              <a:extLst>
                <a:ext uri="{FF2B5EF4-FFF2-40B4-BE49-F238E27FC236}">
                  <a16:creationId xmlns:a16="http://schemas.microsoft.com/office/drawing/2014/main" id="{73C0D95D-5952-F777-B178-59E59CBEED20}"/>
                </a:ext>
              </a:extLst>
            </p:cNvPr>
            <p:cNvCxnSpPr>
              <a:cxnSpLocks/>
              <a:endCxn id="279" idx="2"/>
            </p:cNvCxnSpPr>
            <p:nvPr/>
          </p:nvCxnSpPr>
          <p:spPr>
            <a:xfrm flipV="1">
              <a:off x="5755833" y="5594407"/>
              <a:ext cx="168190" cy="86208"/>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86" name="Straight Arrow Connector 145 1 1">
              <a:extLst>
                <a:ext uri="{FF2B5EF4-FFF2-40B4-BE49-F238E27FC236}">
                  <a16:creationId xmlns:a16="http://schemas.microsoft.com/office/drawing/2014/main" id="{786EF19F-1ED6-6051-34C7-E44F9FD420C5}"/>
                </a:ext>
              </a:extLst>
            </p:cNvPr>
            <p:cNvCxnSpPr>
              <a:cxnSpLocks/>
              <a:endCxn id="280" idx="2"/>
            </p:cNvCxnSpPr>
            <p:nvPr/>
          </p:nvCxnSpPr>
          <p:spPr>
            <a:xfrm>
              <a:off x="5771965" y="5759422"/>
              <a:ext cx="152058" cy="144135"/>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87" name="Straight Arrow Connector 146 1 1">
              <a:extLst>
                <a:ext uri="{FF2B5EF4-FFF2-40B4-BE49-F238E27FC236}">
                  <a16:creationId xmlns:a16="http://schemas.microsoft.com/office/drawing/2014/main" id="{D95999B8-C5B7-8C28-501D-8AC721B43641}"/>
                </a:ext>
              </a:extLst>
            </p:cNvPr>
            <p:cNvCxnSpPr>
              <a:cxnSpLocks/>
              <a:endCxn id="279" idx="1"/>
            </p:cNvCxnSpPr>
            <p:nvPr/>
          </p:nvCxnSpPr>
          <p:spPr>
            <a:xfrm>
              <a:off x="5779415" y="5409027"/>
              <a:ext cx="164408" cy="13757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88" name="Straight Arrow Connector 147 1 1">
              <a:extLst>
                <a:ext uri="{FF2B5EF4-FFF2-40B4-BE49-F238E27FC236}">
                  <a16:creationId xmlns:a16="http://schemas.microsoft.com/office/drawing/2014/main" id="{444BEF29-591C-8C07-C75F-2F99EA394EE6}"/>
                </a:ext>
              </a:extLst>
            </p:cNvPr>
            <p:cNvCxnSpPr>
              <a:cxnSpLocks/>
              <a:endCxn id="280" idx="3"/>
            </p:cNvCxnSpPr>
            <p:nvPr/>
          </p:nvCxnSpPr>
          <p:spPr>
            <a:xfrm flipV="1">
              <a:off x="5783577" y="5951359"/>
              <a:ext cx="160246" cy="94412"/>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89" name="Straight Arrow Connector 148 1 1">
              <a:extLst>
                <a:ext uri="{FF2B5EF4-FFF2-40B4-BE49-F238E27FC236}">
                  <a16:creationId xmlns:a16="http://schemas.microsoft.com/office/drawing/2014/main" id="{BF819851-E274-488B-88B6-82018941A5F2}"/>
                </a:ext>
              </a:extLst>
            </p:cNvPr>
            <p:cNvCxnSpPr>
              <a:cxnSpLocks/>
            </p:cNvCxnSpPr>
            <p:nvPr/>
          </p:nvCxnSpPr>
          <p:spPr>
            <a:xfrm flipV="1">
              <a:off x="6058631" y="5591260"/>
              <a:ext cx="206428" cy="272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cxnSp>
          <p:nvCxnSpPr>
            <p:cNvPr id="290" name="Straight Arrow Connector 149 1 1">
              <a:extLst>
                <a:ext uri="{FF2B5EF4-FFF2-40B4-BE49-F238E27FC236}">
                  <a16:creationId xmlns:a16="http://schemas.microsoft.com/office/drawing/2014/main" id="{215389B5-5C93-0DF3-9F76-B3B9150460E7}"/>
                </a:ext>
              </a:extLst>
            </p:cNvPr>
            <p:cNvCxnSpPr>
              <a:cxnSpLocks/>
            </p:cNvCxnSpPr>
            <p:nvPr/>
          </p:nvCxnSpPr>
          <p:spPr>
            <a:xfrm flipV="1">
              <a:off x="6063551" y="5891593"/>
              <a:ext cx="206428" cy="2727"/>
            </a:xfrm>
            <a:prstGeom prst="straightConnector1">
              <a:avLst/>
            </a:prstGeom>
            <a:ln>
              <a:tailEnd type="triangle"/>
            </a:ln>
            <a:effectLst/>
          </p:spPr>
          <p:style>
            <a:lnRef idx="2">
              <a:schemeClr val="accent1"/>
            </a:lnRef>
            <a:fillRef idx="0">
              <a:schemeClr val="accent1"/>
            </a:fillRef>
            <a:effectRef idx="1">
              <a:schemeClr val="accent1"/>
            </a:effectRef>
            <a:fontRef idx="minor">
              <a:schemeClr val="tx1"/>
            </a:fontRef>
          </p:style>
        </p:cxnSp>
      </p:grpSp>
      <p:pic>
        <p:nvPicPr>
          <p:cNvPr id="313" name="Image 656392">
            <a:extLst>
              <a:ext uri="{FF2B5EF4-FFF2-40B4-BE49-F238E27FC236}">
                <a16:creationId xmlns:a16="http://schemas.microsoft.com/office/drawing/2014/main" id="{E3D3CF30-4730-1B58-1336-CD6D65B5348B}"/>
              </a:ext>
            </a:extLst>
          </p:cNvPr>
          <p:cNvPicPr>
            <a:picLocks noChangeAspect="1"/>
          </p:cNvPicPr>
          <p:nvPr/>
        </p:nvPicPr>
        <p:blipFill>
          <a:blip r:embed="rId6"/>
          <a:stretch>
            <a:fillRect/>
          </a:stretch>
        </p:blipFill>
        <p:spPr>
          <a:xfrm>
            <a:off x="8550711" y="2226788"/>
            <a:ext cx="1233377" cy="1160392"/>
          </a:xfrm>
          <a:prstGeom prst="rect">
            <a:avLst/>
          </a:prstGeom>
        </p:spPr>
      </p:pic>
      <mc:AlternateContent xmlns:mc="http://schemas.openxmlformats.org/markup-compatibility/2006" xmlns:a14="http://schemas.microsoft.com/office/drawing/2010/main">
        <mc:Choice Requires="a14">
          <p:sp>
            <p:nvSpPr>
              <p:cNvPr id="7" name="CasellaDiTesto 6">
                <a:extLst>
                  <a:ext uri="{FF2B5EF4-FFF2-40B4-BE49-F238E27FC236}">
                    <a16:creationId xmlns:a16="http://schemas.microsoft.com/office/drawing/2014/main" id="{B354A6BA-EF57-AE2D-61BF-0E4A00F415FD}"/>
                  </a:ext>
                </a:extLst>
              </p:cNvPr>
              <p:cNvSpPr txBox="1"/>
              <p:nvPr/>
            </p:nvSpPr>
            <p:spPr>
              <a:xfrm>
                <a:off x="155549" y="1813542"/>
                <a:ext cx="9196475" cy="1569660"/>
              </a:xfrm>
              <a:prstGeom prst="rect">
                <a:avLst/>
              </a:prstGeom>
              <a:noFill/>
            </p:spPr>
            <p:txBody>
              <a:bodyPr wrap="square" lIns="91440" tIns="45720" rIns="91440" bIns="45720" anchor="t">
                <a:spAutoFit/>
              </a:bodyPr>
              <a:lstStyle/>
              <a:p>
                <a:pPr marL="914400" marR="0" lvl="1" indent="-457200" algn="l" defTabSz="4572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Motivated by communication cost reduction and privacy [1]</a:t>
                </a:r>
              </a:p>
              <a:p>
                <a:pPr marL="914400" marR="0" lvl="1" indent="-457200" algn="l" defTabSz="4572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Devices jointly train a shared model </a:t>
                </a:r>
                <a14:m>
                  <m:oMath xmlns:m="http://schemas.openxmlformats.org/officeDocument/2006/math">
                    <m:r>
                      <a:rPr kumimoji="0" lang="it-IT"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𝜃</m:t>
                    </m:r>
                  </m:oMath>
                </a14:m>
                <a:r>
                  <a:rPr kumimoji="0" lang="en-US" sz="2400" b="0" i="0" u="none" strike="noStrike" kern="1200" cap="none" spc="0" normalizeH="0" baseline="0" noProof="0" dirty="0">
                    <a:ln>
                      <a:noFill/>
                    </a:ln>
                    <a:solidFill>
                      <a:prstClr val="black"/>
                    </a:solidFill>
                    <a:effectLst/>
                    <a:uLnTx/>
                    <a:uFillTx/>
                    <a:latin typeface="Inria Sans"/>
                    <a:ea typeface="+mn-ea"/>
                    <a:cs typeface="+mn-cs"/>
                  </a:rPr>
                  <a:t>    </a:t>
                </a:r>
              </a:p>
              <a:p>
                <a:pPr marL="914400" marR="0" lvl="1" indent="-457200" algn="l" defTabSz="4572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2400" b="0" i="0" u="none" strike="noStrike" kern="1200" cap="none" spc="0" normalizeH="0" baseline="0" noProof="0" dirty="0">
                  <a:ln>
                    <a:noFill/>
                  </a:ln>
                  <a:solidFill>
                    <a:prstClr val="black"/>
                  </a:solidFill>
                  <a:effectLst/>
                  <a:uLnTx/>
                  <a:uFillTx/>
                  <a:latin typeface="Inria Sans" pitchFamily="2" charset="77"/>
                  <a:ea typeface="+mn-ea"/>
                  <a:cs typeface="+mn-cs"/>
                </a:endParaRPr>
              </a:p>
              <a:p>
                <a:pPr marL="914400" marR="0" lvl="1" indent="-457200" algn="l" defTabSz="4572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2400" b="0" i="0" u="none" strike="noStrike" kern="1200" cap="none" spc="0" normalizeH="0" baseline="0" noProof="0" dirty="0">
                  <a:ln>
                    <a:noFill/>
                  </a:ln>
                  <a:solidFill>
                    <a:prstClr val="black"/>
                  </a:solidFill>
                  <a:effectLst/>
                  <a:uLnTx/>
                  <a:uFillTx/>
                  <a:latin typeface="Inria Sans" pitchFamily="2" charset="77"/>
                  <a:ea typeface="+mn-ea"/>
                  <a:cs typeface="+mn-cs"/>
                </a:endParaRPr>
              </a:p>
            </p:txBody>
          </p:sp>
        </mc:Choice>
        <mc:Fallback xmlns="">
          <p:sp>
            <p:nvSpPr>
              <p:cNvPr id="7" name="CasellaDiTesto 6">
                <a:extLst>
                  <a:ext uri="{FF2B5EF4-FFF2-40B4-BE49-F238E27FC236}">
                    <a16:creationId xmlns:a16="http://schemas.microsoft.com/office/drawing/2014/main" id="{B354A6BA-EF57-AE2D-61BF-0E4A00F415FD}"/>
                  </a:ext>
                </a:extLst>
              </p:cNvPr>
              <p:cNvSpPr txBox="1">
                <a:spLocks noRot="1" noChangeAspect="1" noMove="1" noResize="1" noEditPoints="1" noAdjustHandles="1" noChangeArrowheads="1" noChangeShapeType="1" noTextEdit="1"/>
              </p:cNvSpPr>
              <p:nvPr/>
            </p:nvSpPr>
            <p:spPr>
              <a:xfrm>
                <a:off x="155549" y="1813542"/>
                <a:ext cx="9196475" cy="1569660"/>
              </a:xfrm>
              <a:prstGeom prst="rect">
                <a:avLst/>
              </a:prstGeom>
              <a:blipFill>
                <a:blip r:embed="rId7"/>
                <a:stretch>
                  <a:fillRect t="-4000"/>
                </a:stretch>
              </a:blipFill>
            </p:spPr>
            <p:txBody>
              <a:bodyPr/>
              <a:lstStyle/>
              <a:p>
                <a:r>
                  <a:rPr lang="en-FR">
                    <a:noFill/>
                  </a:rPr>
                  <a:t> </a:t>
                </a:r>
              </a:p>
            </p:txBody>
          </p:sp>
        </mc:Fallback>
      </mc:AlternateContent>
      <p:pic>
        <p:nvPicPr>
          <p:cNvPr id="5" name="Immagine 4">
            <a:extLst>
              <a:ext uri="{FF2B5EF4-FFF2-40B4-BE49-F238E27FC236}">
                <a16:creationId xmlns:a16="http://schemas.microsoft.com/office/drawing/2014/main" id="{467DA20F-84A3-51DC-57B5-EE2FAE3B387D}"/>
              </a:ext>
            </a:extLst>
          </p:cNvPr>
          <p:cNvPicPr>
            <a:picLocks noChangeAspect="1"/>
          </p:cNvPicPr>
          <p:nvPr>
            <p:custDataLst>
              <p:tags r:id="rId1"/>
            </p:custDataLst>
          </p:nvPr>
        </p:nvPicPr>
        <p:blipFill>
          <a:blip r:embed="rId8">
            <a:extLst>
              <a:ext uri="{28A0092B-C50C-407E-A947-70E740481C1C}">
                <a14:useLocalDpi xmlns:a14="http://schemas.microsoft.com/office/drawing/2010/main" val="0"/>
              </a:ext>
            </a:extLst>
          </a:blip>
          <a:stretch>
            <a:fillRect/>
          </a:stretch>
        </p:blipFill>
        <p:spPr>
          <a:xfrm>
            <a:off x="758568" y="3009787"/>
            <a:ext cx="6819047" cy="760381"/>
          </a:xfrm>
          <a:prstGeom prst="rect">
            <a:avLst/>
          </a:prstGeom>
        </p:spPr>
      </p:pic>
      <p:sp>
        <p:nvSpPr>
          <p:cNvPr id="6" name="CasellaDiTesto 5">
            <a:extLst>
              <a:ext uri="{FF2B5EF4-FFF2-40B4-BE49-F238E27FC236}">
                <a16:creationId xmlns:a16="http://schemas.microsoft.com/office/drawing/2014/main" id="{EBF8397B-E9CC-B27E-D056-A365BCA99C26}"/>
              </a:ext>
            </a:extLst>
          </p:cNvPr>
          <p:cNvSpPr txBox="1"/>
          <p:nvPr/>
        </p:nvSpPr>
        <p:spPr>
          <a:xfrm>
            <a:off x="482771" y="6190490"/>
            <a:ext cx="10635506" cy="46166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Inria Sans"/>
                <a:ea typeface="+mn-ea"/>
                <a:cs typeface="+mn-cs"/>
              </a:rPr>
              <a:t>[1] McMahan, B.; Moore, E.; Ramage, D.; Hampson, S.; and </a:t>
            </a:r>
            <a:r>
              <a:rPr kumimoji="0" lang="en-US" sz="1200" b="0" i="0" u="none" strike="noStrike" kern="1200" cap="none" spc="0" normalizeH="0" baseline="0" noProof="0" dirty="0" err="1">
                <a:ln>
                  <a:noFill/>
                </a:ln>
                <a:solidFill>
                  <a:prstClr val="black"/>
                </a:solidFill>
                <a:effectLst/>
                <a:uLnTx/>
                <a:uFillTx/>
                <a:latin typeface="Inria Sans"/>
                <a:ea typeface="+mn-ea"/>
                <a:cs typeface="+mn-cs"/>
              </a:rPr>
              <a:t>Agüera</a:t>
            </a:r>
            <a:r>
              <a:rPr kumimoji="0" lang="en-US" sz="1200" b="0" i="0" u="none" strike="noStrike" kern="1200" cap="none" spc="0" normalizeH="0" baseline="0" noProof="0" dirty="0">
                <a:ln>
                  <a:noFill/>
                </a:ln>
                <a:solidFill>
                  <a:prstClr val="black"/>
                </a:solidFill>
                <a:effectLst/>
                <a:uLnTx/>
                <a:uFillTx/>
                <a:latin typeface="Inria Sans"/>
                <a:ea typeface="+mn-ea"/>
                <a:cs typeface="+mn-cs"/>
              </a:rPr>
              <a:t> y </a:t>
            </a:r>
            <a:r>
              <a:rPr kumimoji="0" lang="en-US" sz="1200" b="0" i="0" u="none" strike="noStrike" kern="1200" cap="none" spc="0" normalizeH="0" baseline="0" noProof="0" dirty="0" err="1">
                <a:ln>
                  <a:noFill/>
                </a:ln>
                <a:solidFill>
                  <a:prstClr val="black"/>
                </a:solidFill>
                <a:effectLst/>
                <a:uLnTx/>
                <a:uFillTx/>
                <a:latin typeface="Inria Sans"/>
                <a:ea typeface="+mn-ea"/>
                <a:cs typeface="+mn-cs"/>
              </a:rPr>
              <a:t>Arcas</a:t>
            </a:r>
            <a:r>
              <a:rPr kumimoji="0" lang="en-US" sz="1200" b="0" i="0" u="none" strike="noStrike" kern="1200" cap="none" spc="0" normalizeH="0" baseline="0" noProof="0" dirty="0">
                <a:ln>
                  <a:noFill/>
                </a:ln>
                <a:solidFill>
                  <a:prstClr val="black"/>
                </a:solidFill>
                <a:effectLst/>
                <a:uLnTx/>
                <a:uFillTx/>
                <a:latin typeface="Inria Sans"/>
                <a:ea typeface="+mn-ea"/>
                <a:cs typeface="+mn-cs"/>
              </a:rPr>
              <a:t>, B. 2017.   Communication-efficient learning of deep networks from decentralized data. In Artificial Intelligence and Statistics,1273–1282. PMLR</a:t>
            </a:r>
            <a:endParaRPr kumimoji="0" lang="it-IT" sz="1200" b="0" i="0" u="none" strike="noStrike" kern="1200" cap="none" spc="0" normalizeH="0" baseline="0" noProof="0" dirty="0">
              <a:ln>
                <a:noFill/>
              </a:ln>
              <a:solidFill>
                <a:prstClr val="black"/>
              </a:solidFill>
              <a:effectLst/>
              <a:uLnTx/>
              <a:uFillTx/>
              <a:latin typeface="Inria Sans"/>
              <a:ea typeface="+mn-ea"/>
              <a:cs typeface="+mn-cs"/>
            </a:endParaRPr>
          </a:p>
        </p:txBody>
      </p:sp>
      <p:pic>
        <p:nvPicPr>
          <p:cNvPr id="8" name="Immagine 7">
            <a:extLst>
              <a:ext uri="{FF2B5EF4-FFF2-40B4-BE49-F238E27FC236}">
                <a16:creationId xmlns:a16="http://schemas.microsoft.com/office/drawing/2014/main" id="{9E8A6F14-64EA-28CE-B9A8-25D7D6B527CF}"/>
              </a:ext>
            </a:extLst>
          </p:cNvPr>
          <p:cNvPicPr>
            <a:picLocks noChangeAspect="1"/>
          </p:cNvPicPr>
          <p:nvPr>
            <p:custDataLst>
              <p:tags r:id="rId2"/>
            </p:custDataLst>
          </p:nvPr>
        </p:nvPicPr>
        <p:blipFill>
          <a:blip r:embed="rId9">
            <a:extLst>
              <a:ext uri="{28A0092B-C50C-407E-A947-70E740481C1C}">
                <a14:useLocalDpi xmlns:a14="http://schemas.microsoft.com/office/drawing/2010/main" val="0"/>
              </a:ext>
            </a:extLst>
          </a:blip>
          <a:stretch>
            <a:fillRect/>
          </a:stretch>
        </p:blipFill>
        <p:spPr>
          <a:xfrm>
            <a:off x="9820992" y="3678183"/>
            <a:ext cx="1644190" cy="556190"/>
          </a:xfrm>
          <a:prstGeom prst="rect">
            <a:avLst/>
          </a:prstGeom>
        </p:spPr>
      </p:pic>
    </p:spTree>
    <p:extLst>
      <p:ext uri="{BB962C8B-B14F-4D97-AF65-F5344CB8AC3E}">
        <p14:creationId xmlns:p14="http://schemas.microsoft.com/office/powerpoint/2010/main" val="2926724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BC45F8-9A22-D3CA-1E0D-874120CFC3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0A1547-3DC0-C501-BFD7-85E68096B9A0}"/>
              </a:ext>
            </a:extLst>
          </p:cNvPr>
          <p:cNvSpPr>
            <a:spLocks noGrp="1"/>
          </p:cNvSpPr>
          <p:nvPr>
            <p:ph type="title"/>
          </p:nvPr>
        </p:nvSpPr>
        <p:spPr/>
        <p:txBody>
          <a:bodyPr/>
          <a:lstStyle/>
          <a:p>
            <a:r>
              <a:rPr lang="it-IT" dirty="0" err="1"/>
              <a:t>Is</a:t>
            </a:r>
            <a:r>
              <a:rPr lang="it-IT" dirty="0"/>
              <a:t> FL </a:t>
            </a:r>
            <a:r>
              <a:rPr lang="it-IT" dirty="0" err="1"/>
              <a:t>really</a:t>
            </a:r>
            <a:r>
              <a:rPr lang="it-IT" dirty="0"/>
              <a:t> private?</a:t>
            </a:r>
            <a:endParaRPr lang="en-FR" dirty="0"/>
          </a:p>
        </p:txBody>
      </p:sp>
      <p:sp>
        <p:nvSpPr>
          <p:cNvPr id="4" name="Slide Number Placeholder 3">
            <a:extLst>
              <a:ext uri="{FF2B5EF4-FFF2-40B4-BE49-F238E27FC236}">
                <a16:creationId xmlns:a16="http://schemas.microsoft.com/office/drawing/2014/main" id="{C25BFEE6-FD70-605C-A0E0-B42DEFB2C5B6}"/>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C45FDB-A281-2F4E-8999-F05EC7B0086D}" type="slidenum">
              <a:rPr kumimoji="0" lang="fr-FR" sz="1600" b="0" i="0" u="none" strike="noStrike" kern="1200" cap="none" spc="0" normalizeH="0" baseline="0" noProof="0" smtClean="0">
                <a:ln>
                  <a:noFill/>
                </a:ln>
                <a:solidFill>
                  <a:srgbClr val="E63213"/>
                </a:solidFill>
                <a:effectLst/>
                <a:uLnTx/>
                <a:uFillTx/>
                <a:latin typeface="Inria Sans"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5</a:t>
            </a:fld>
            <a:endParaRPr kumimoji="0" lang="fr-FR" sz="1600" b="0" i="0" u="none" strike="noStrike" kern="1200" cap="none" spc="0" normalizeH="0" baseline="0" noProof="0">
              <a:ln>
                <a:noFill/>
              </a:ln>
              <a:solidFill>
                <a:srgbClr val="E63213"/>
              </a:solidFill>
              <a:effectLst/>
              <a:uLnTx/>
              <a:uFillTx/>
              <a:latin typeface="Inria Sans" pitchFamily="2" charset="77"/>
              <a:ea typeface="+mn-ea"/>
              <a:cs typeface="+mn-cs"/>
            </a:endParaRPr>
          </a:p>
        </p:txBody>
      </p:sp>
      <mc:AlternateContent xmlns:mc="http://schemas.openxmlformats.org/markup-compatibility/2006">
        <mc:Choice xmlns:a14="http://schemas.microsoft.com/office/drawing/2010/main" Requires="a14">
          <p:sp>
            <p:nvSpPr>
              <p:cNvPr id="7" name="CasellaDiTesto 6">
                <a:extLst>
                  <a:ext uri="{FF2B5EF4-FFF2-40B4-BE49-F238E27FC236}">
                    <a16:creationId xmlns:a16="http://schemas.microsoft.com/office/drawing/2014/main" id="{7432E5F2-99A0-2BD8-9037-15C29F235F96}"/>
                  </a:ext>
                </a:extLst>
              </p:cNvPr>
              <p:cNvSpPr txBox="1"/>
              <p:nvPr/>
            </p:nvSpPr>
            <p:spPr>
              <a:xfrm>
                <a:off x="0" y="2135016"/>
                <a:ext cx="6622171" cy="4154984"/>
              </a:xfrm>
              <a:prstGeom prst="rect">
                <a:avLst/>
              </a:prstGeom>
              <a:noFill/>
            </p:spPr>
            <p:txBody>
              <a:bodyPr wrap="square" lIns="91440" tIns="45720" rIns="91440" bIns="45720" anchor="t">
                <a:spAutoFit/>
              </a:bodyPr>
              <a:lstStyle/>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Updates </a:t>
                </a:r>
                <a14:m>
                  <m:oMath xmlns:m="http://schemas.openxmlformats.org/officeDocument/2006/math">
                    <m:r>
                      <a:rPr kumimoji="0" lang="it-IT" sz="2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sSup>
                      <m:sSupPr>
                        <m:ctrlPr>
                          <a:rPr kumimoji="0" lang="it-IT"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it-IT"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𝜃</m:t>
                        </m:r>
                      </m:e>
                      <m:sup>
                        <m:r>
                          <a:rPr kumimoji="0" lang="it-IT"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sup>
                    </m:sSup>
                    <m:r>
                      <a:rPr kumimoji="0" lang="it-IT"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sSubSup>
                      <m:sSubSupPr>
                        <m:ctrlPr>
                          <a:rPr kumimoji="0" lang="it-IT"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SupPr>
                      <m:e>
                        <m:r>
                          <a:rPr kumimoji="0" lang="it-IT"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𝜃</m:t>
                        </m:r>
                      </m:e>
                      <m:sub>
                        <m:r>
                          <a:rPr kumimoji="0" lang="it-IT"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𝑐</m:t>
                        </m:r>
                      </m:sub>
                      <m:sup>
                        <m:r>
                          <a:rPr kumimoji="0" lang="it-IT"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sup>
                    </m:sSubSup>
                    <m:r>
                      <a:rPr kumimoji="0" lang="it-IT"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oMath>
                </a14:m>
                <a:r>
                  <a:rPr kumimoji="0" lang="en-US" sz="2400" b="0" i="0" u="none" strike="noStrike" kern="1200" cap="none" spc="0" normalizeH="0" baseline="0" noProof="0" dirty="0">
                    <a:ln>
                      <a:noFill/>
                    </a:ln>
                    <a:solidFill>
                      <a:prstClr val="black"/>
                    </a:solidFill>
                    <a:effectLst/>
                    <a:uLnTx/>
                    <a:uFillTx/>
                    <a:latin typeface="Inria Sans"/>
                    <a:ea typeface="+mn-ea"/>
                    <a:cs typeface="+mn-cs"/>
                  </a:rPr>
                  <a:t>can leak information</a:t>
                </a: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2400" b="0" i="0" u="none" strike="noStrike" kern="1200" cap="none" spc="0" normalizeH="0" baseline="0" noProof="0" dirty="0">
                  <a:ln>
                    <a:noFill/>
                  </a:ln>
                  <a:solidFill>
                    <a:prstClr val="black"/>
                  </a:solidFill>
                  <a:effectLst/>
                  <a:uLnTx/>
                  <a:uFillTx/>
                  <a:latin typeface="Inria Sans" pitchFamily="2" charset="77"/>
                  <a:ea typeface="+mn-ea"/>
                  <a:cs typeface="+mn-cs"/>
                </a:endParaRP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An adversary can:</a:t>
                </a:r>
              </a:p>
              <a:p>
                <a:pPr marL="1371600" marR="0" lvl="2" indent="-457200" algn="l" defTabSz="914400" rtl="0" eaLnBrk="1" fontAlgn="auto" latinLnBrk="0" hangingPunct="1">
                  <a:lnSpc>
                    <a:spcPct val="100000"/>
                  </a:lnSpc>
                  <a:spcBef>
                    <a:spcPts val="0"/>
                  </a:spcBef>
                  <a:spcAft>
                    <a:spcPts val="0"/>
                  </a:spcAft>
                  <a:buClr>
                    <a:srgbClr val="E63312"/>
                  </a:buClr>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Infer the presence of a specific data instance in the client’s dataset [2]</a:t>
                </a:r>
              </a:p>
              <a:p>
                <a:pPr marL="1371600" marR="0" lvl="2" indent="-457200" algn="l" defTabSz="914400" rtl="0" eaLnBrk="1" fontAlgn="auto" latinLnBrk="0" hangingPunct="1">
                  <a:lnSpc>
                    <a:spcPct val="100000"/>
                  </a:lnSpc>
                  <a:spcBef>
                    <a:spcPts val="0"/>
                  </a:spcBef>
                  <a:spcAft>
                    <a:spcPts val="0"/>
                  </a:spcAft>
                  <a:buClr>
                    <a:srgbClr val="E63312"/>
                  </a:buClr>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Obtain clients’ sensitive attributes [3]</a:t>
                </a:r>
              </a:p>
              <a:p>
                <a:pPr marL="1371600" marR="0" lvl="2" indent="-457200" algn="l" defTabSz="914400" rtl="0" eaLnBrk="1" fontAlgn="auto" latinLnBrk="0" hangingPunct="1">
                  <a:lnSpc>
                    <a:spcPct val="100000"/>
                  </a:lnSpc>
                  <a:spcBef>
                    <a:spcPts val="0"/>
                  </a:spcBef>
                  <a:spcAft>
                    <a:spcPts val="0"/>
                  </a:spcAft>
                  <a:buClr>
                    <a:srgbClr val="E63312"/>
                  </a:buClr>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Reconstruct private data points [4]</a:t>
                </a:r>
              </a:p>
              <a:p>
                <a:pPr marL="1371600" marR="0" lvl="2"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2400" b="0" i="0" u="none" strike="noStrike" kern="1200" cap="none" spc="0" normalizeH="0" baseline="0" noProof="0" dirty="0">
                  <a:ln>
                    <a:noFill/>
                  </a:ln>
                  <a:solidFill>
                    <a:srgbClr val="E63312"/>
                  </a:solidFill>
                  <a:effectLst/>
                  <a:uLnTx/>
                  <a:uFillTx/>
                  <a:latin typeface="Inria Sans"/>
                  <a:ea typeface="+mn-ea"/>
                  <a:cs typeface="+mn-cs"/>
                </a:endParaRPr>
              </a:p>
              <a:p>
                <a:pPr marL="1371600" marR="0" lvl="2"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2400" b="0" i="0" u="none" strike="noStrike" kern="1200" cap="none" spc="0" normalizeH="0" baseline="0" noProof="0" dirty="0">
                  <a:ln>
                    <a:noFill/>
                  </a:ln>
                  <a:solidFill>
                    <a:prstClr val="black"/>
                  </a:solidFill>
                  <a:effectLst/>
                  <a:uLnTx/>
                  <a:uFillTx/>
                  <a:latin typeface="Inria Sans"/>
                  <a:ea typeface="+mn-ea"/>
                  <a:cs typeface="+mn-cs"/>
                </a:endParaRPr>
              </a:p>
              <a:p>
                <a:pPr marL="914400" marR="0" lvl="1" indent="-457200" algn="l" defTabSz="4572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2400" b="0" i="0" u="none" strike="noStrike" kern="1200" cap="none" spc="0" normalizeH="0" baseline="0" noProof="0" dirty="0">
                  <a:ln>
                    <a:noFill/>
                  </a:ln>
                  <a:solidFill>
                    <a:prstClr val="black"/>
                  </a:solidFill>
                  <a:effectLst/>
                  <a:uLnTx/>
                  <a:uFillTx/>
                  <a:latin typeface="Inria Sans" pitchFamily="2" charset="77"/>
                  <a:ea typeface="+mn-ea"/>
                  <a:cs typeface="+mn-cs"/>
                </a:endParaRPr>
              </a:p>
              <a:p>
                <a:pPr marL="914400" marR="0" lvl="1" indent="-457200" algn="l" defTabSz="4572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2400" b="0" i="0" u="none" strike="noStrike" kern="1200" cap="none" spc="0" normalizeH="0" baseline="0" noProof="0" dirty="0">
                  <a:ln>
                    <a:noFill/>
                  </a:ln>
                  <a:solidFill>
                    <a:prstClr val="black"/>
                  </a:solidFill>
                  <a:effectLst/>
                  <a:uLnTx/>
                  <a:uFillTx/>
                  <a:latin typeface="Inria Sans" pitchFamily="2" charset="77"/>
                  <a:ea typeface="+mn-ea"/>
                  <a:cs typeface="+mn-cs"/>
                </a:endParaRPr>
              </a:p>
            </p:txBody>
          </p:sp>
        </mc:Choice>
        <mc:Fallback>
          <p:sp>
            <p:nvSpPr>
              <p:cNvPr id="7" name="CasellaDiTesto 6">
                <a:extLst>
                  <a:ext uri="{FF2B5EF4-FFF2-40B4-BE49-F238E27FC236}">
                    <a16:creationId xmlns:a16="http://schemas.microsoft.com/office/drawing/2014/main" id="{7432E5F2-99A0-2BD8-9037-15C29F235F96}"/>
                  </a:ext>
                </a:extLst>
              </p:cNvPr>
              <p:cNvSpPr txBox="1">
                <a:spLocks noRot="1" noChangeAspect="1" noMove="1" noResize="1" noEditPoints="1" noAdjustHandles="1" noChangeArrowheads="1" noChangeShapeType="1" noTextEdit="1"/>
              </p:cNvSpPr>
              <p:nvPr/>
            </p:nvSpPr>
            <p:spPr>
              <a:xfrm>
                <a:off x="0" y="2135016"/>
                <a:ext cx="6622171" cy="4154984"/>
              </a:xfrm>
              <a:prstGeom prst="rect">
                <a:avLst/>
              </a:prstGeom>
              <a:blipFill>
                <a:blip r:embed="rId3"/>
                <a:stretch>
                  <a:fillRect t="-1173"/>
                </a:stretch>
              </a:blipFill>
            </p:spPr>
            <p:txBody>
              <a:bodyPr/>
              <a:lstStyle/>
              <a:p>
                <a:r>
                  <a:rPr lang="en-US">
                    <a:noFill/>
                  </a:rPr>
                  <a:t> </a:t>
                </a:r>
              </a:p>
            </p:txBody>
          </p:sp>
        </mc:Fallback>
      </mc:AlternateContent>
      <p:pic>
        <p:nvPicPr>
          <p:cNvPr id="3" name="Immagine 2">
            <a:extLst>
              <a:ext uri="{FF2B5EF4-FFF2-40B4-BE49-F238E27FC236}">
                <a16:creationId xmlns:a16="http://schemas.microsoft.com/office/drawing/2014/main" id="{749AB917-473A-B8ED-AE98-E95B880A2F1B}"/>
              </a:ext>
            </a:extLst>
          </p:cNvPr>
          <p:cNvPicPr>
            <a:picLocks noChangeAspect="1"/>
          </p:cNvPicPr>
          <p:nvPr/>
        </p:nvPicPr>
        <p:blipFill>
          <a:blip r:embed="rId4"/>
          <a:stretch>
            <a:fillRect/>
          </a:stretch>
        </p:blipFill>
        <p:spPr>
          <a:xfrm>
            <a:off x="6526089" y="1968191"/>
            <a:ext cx="5380230" cy="2615995"/>
          </a:xfrm>
          <a:prstGeom prst="rect">
            <a:avLst/>
          </a:prstGeom>
        </p:spPr>
      </p:pic>
      <p:sp>
        <p:nvSpPr>
          <p:cNvPr id="5" name="CasellaDiTesto 6">
            <a:extLst>
              <a:ext uri="{FF2B5EF4-FFF2-40B4-BE49-F238E27FC236}">
                <a16:creationId xmlns:a16="http://schemas.microsoft.com/office/drawing/2014/main" id="{A8DC358D-1100-F57D-B5DB-015EE5B99453}"/>
              </a:ext>
            </a:extLst>
          </p:cNvPr>
          <p:cNvSpPr txBox="1"/>
          <p:nvPr/>
        </p:nvSpPr>
        <p:spPr>
          <a:xfrm>
            <a:off x="6526089" y="4722984"/>
            <a:ext cx="5874685" cy="40011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C0504D"/>
                </a:solidFill>
                <a:effectLst/>
                <a:uLnTx/>
                <a:uFillTx/>
                <a:latin typeface="Inria Sans" pitchFamily="2" charset="77"/>
                <a:ea typeface="+mn-ea"/>
                <a:cs typeface="+mn-cs"/>
              </a:rPr>
              <a:t>Figure</a:t>
            </a:r>
            <a:r>
              <a:rPr kumimoji="0" lang="en-US" sz="2000" b="0" i="0" u="none" strike="noStrike" kern="1200" cap="none" spc="0" normalizeH="0" baseline="0" noProof="0" dirty="0">
                <a:ln>
                  <a:noFill/>
                </a:ln>
                <a:solidFill>
                  <a:srgbClr val="384257"/>
                </a:solidFill>
                <a:effectLst/>
                <a:uLnTx/>
                <a:uFillTx/>
                <a:latin typeface="Inria Sans" pitchFamily="2" charset="77"/>
                <a:ea typeface="+mn-ea"/>
                <a:cs typeface="+mn-cs"/>
              </a:rPr>
              <a:t>: sample reconstruction attack from [4]</a:t>
            </a:r>
          </a:p>
        </p:txBody>
      </p:sp>
      <p:sp>
        <p:nvSpPr>
          <p:cNvPr id="6" name="CasellaDiTesto 5">
            <a:extLst>
              <a:ext uri="{FF2B5EF4-FFF2-40B4-BE49-F238E27FC236}">
                <a16:creationId xmlns:a16="http://schemas.microsoft.com/office/drawing/2014/main" id="{21DA28D4-2700-CAFC-643D-7A4BB158C7CF}"/>
              </a:ext>
            </a:extLst>
          </p:cNvPr>
          <p:cNvSpPr txBox="1"/>
          <p:nvPr/>
        </p:nvSpPr>
        <p:spPr>
          <a:xfrm>
            <a:off x="609600" y="5706299"/>
            <a:ext cx="10635506" cy="13849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dirty="0">
                <a:ln>
                  <a:noFill/>
                </a:ln>
                <a:solidFill>
                  <a:prstClr val="black"/>
                </a:solidFill>
                <a:effectLst/>
                <a:uLnTx/>
                <a:uFillTx/>
                <a:latin typeface="Inria Sans"/>
                <a:ea typeface="+mn-ea"/>
                <a:cs typeface="+mn-cs"/>
              </a:rPr>
              <a:t>[2] </a:t>
            </a:r>
            <a:r>
              <a:rPr kumimoji="0" lang="en-US" sz="1200" b="0" i="0" u="none" strike="noStrike" kern="1200" cap="none" spc="0" normalizeH="0" baseline="0" noProof="0" dirty="0">
                <a:ln>
                  <a:noFill/>
                </a:ln>
                <a:solidFill>
                  <a:prstClr val="black"/>
                </a:solidFill>
                <a:effectLst/>
                <a:uLnTx/>
                <a:uFillTx/>
                <a:latin typeface="Inria Sans"/>
                <a:ea typeface="+mn-ea"/>
                <a:cs typeface="+mn-cs"/>
              </a:rPr>
              <a:t>Nasr, M.; Shokri, R.; and </a:t>
            </a:r>
            <a:r>
              <a:rPr kumimoji="0" lang="en-US" sz="1200" b="0" i="0" u="none" strike="noStrike" kern="1200" cap="none" spc="0" normalizeH="0" baseline="0" noProof="0" dirty="0" err="1">
                <a:ln>
                  <a:noFill/>
                </a:ln>
                <a:solidFill>
                  <a:prstClr val="black"/>
                </a:solidFill>
                <a:effectLst/>
                <a:uLnTx/>
                <a:uFillTx/>
                <a:latin typeface="Inria Sans"/>
                <a:ea typeface="+mn-ea"/>
                <a:cs typeface="+mn-cs"/>
              </a:rPr>
              <a:t>Houmansadr</a:t>
            </a:r>
            <a:r>
              <a:rPr kumimoji="0" lang="en-US" sz="1200" b="0" i="0" u="none" strike="noStrike" kern="1200" cap="none" spc="0" normalizeH="0" baseline="0" noProof="0" dirty="0">
                <a:ln>
                  <a:noFill/>
                </a:ln>
                <a:solidFill>
                  <a:prstClr val="black"/>
                </a:solidFill>
                <a:effectLst/>
                <a:uLnTx/>
                <a:uFillTx/>
                <a:latin typeface="Inria Sans"/>
                <a:ea typeface="+mn-ea"/>
                <a:cs typeface="+mn-cs"/>
              </a:rPr>
              <a:t>, A. 2019.  Comprehensive privacy analysis of deep learning: Passive and active white-box inference attacks against centralized and federated learning. In 2019 IEEE Symposium on Security and Privacy (SP), 739–753. IEEE</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Inria Sans"/>
                <a:ea typeface="+mn-ea"/>
                <a:cs typeface="+mn-cs"/>
              </a:rPr>
              <a:t>[3] Chen, C.; Lyu, L.; Yu, H.; and Chen, G. 2022.  Practical Attribute Reconstruction Attack Against Federated Learning. IEEE Trans-actions on Big Data, 1–1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[4] </a:t>
            </a:r>
            <a:r>
              <a:rPr kumimoji="0" lang="en-US" sz="1200" b="0" i="0" u="none" strike="noStrike" kern="1200" cap="none" spc="0" normalizeH="0" baseline="0" noProof="0" dirty="0" err="1">
                <a:ln>
                  <a:noFill/>
                </a:ln>
                <a:solidFill>
                  <a:prstClr val="black"/>
                </a:solidFill>
                <a:effectLst/>
                <a:uLnTx/>
                <a:uFillTx/>
                <a:latin typeface="Calibri"/>
                <a:ea typeface="+mn-ea"/>
                <a:cs typeface="+mn-cs"/>
              </a:rPr>
              <a:t>Boenisch</a:t>
            </a:r>
            <a:r>
              <a:rPr kumimoji="0" lang="en-US" sz="1200" b="0" i="0" u="none" strike="noStrike" kern="1200" cap="none" spc="0" normalizeH="0" baseline="0" noProof="0" dirty="0">
                <a:ln>
                  <a:noFill/>
                </a:ln>
                <a:solidFill>
                  <a:prstClr val="black"/>
                </a:solidFill>
                <a:effectLst/>
                <a:uLnTx/>
                <a:uFillTx/>
                <a:latin typeface="Calibri"/>
                <a:ea typeface="+mn-ea"/>
                <a:cs typeface="+mn-cs"/>
              </a:rPr>
              <a:t>, F.; Dziedzic, A.; Schuster, R.; </a:t>
            </a:r>
            <a:r>
              <a:rPr kumimoji="0" lang="en-US" sz="1200" b="0" i="0" u="none" strike="noStrike" kern="1200" cap="none" spc="0" normalizeH="0" baseline="0" noProof="0" dirty="0" err="1">
                <a:ln>
                  <a:noFill/>
                </a:ln>
                <a:solidFill>
                  <a:prstClr val="black"/>
                </a:solidFill>
                <a:effectLst/>
                <a:uLnTx/>
                <a:uFillTx/>
                <a:latin typeface="Calibri"/>
                <a:ea typeface="+mn-ea"/>
                <a:cs typeface="+mn-cs"/>
              </a:rPr>
              <a:t>Shamsabadi</a:t>
            </a:r>
            <a:r>
              <a:rPr kumimoji="0" lang="en-US" sz="1200" b="0" i="0" u="none" strike="noStrike" kern="1200" cap="none" spc="0" normalizeH="0" baseline="0" noProof="0" dirty="0">
                <a:ln>
                  <a:noFill/>
                </a:ln>
                <a:solidFill>
                  <a:prstClr val="black"/>
                </a:solidFill>
                <a:effectLst/>
                <a:uLnTx/>
                <a:uFillTx/>
                <a:latin typeface="Calibri"/>
                <a:ea typeface="+mn-ea"/>
                <a:cs typeface="+mn-cs"/>
              </a:rPr>
              <a:t>, A. S.; </a:t>
            </a:r>
            <a:r>
              <a:rPr kumimoji="0" lang="en-US" sz="1200" b="0" i="0" u="none" strike="noStrike" kern="1200" cap="none" spc="0" normalizeH="0" baseline="0" noProof="0" dirty="0" err="1">
                <a:ln>
                  <a:noFill/>
                </a:ln>
                <a:solidFill>
                  <a:prstClr val="black"/>
                </a:solidFill>
                <a:effectLst/>
                <a:uLnTx/>
                <a:uFillTx/>
                <a:latin typeface="Calibri"/>
                <a:ea typeface="+mn-ea"/>
                <a:cs typeface="+mn-cs"/>
              </a:rPr>
              <a:t>Shumailov</a:t>
            </a:r>
            <a:r>
              <a:rPr kumimoji="0" lang="en-US" sz="1200" b="0" i="0" u="none" strike="noStrike" kern="1200" cap="none" spc="0" normalizeH="0" baseline="0" noProof="0" dirty="0">
                <a:ln>
                  <a:noFill/>
                </a:ln>
                <a:solidFill>
                  <a:prstClr val="black"/>
                </a:solidFill>
                <a:effectLst/>
                <a:uLnTx/>
                <a:uFillTx/>
                <a:latin typeface="Calibri"/>
                <a:ea typeface="+mn-ea"/>
                <a:cs typeface="+mn-cs"/>
              </a:rPr>
              <a:t>,  I.;  and  </a:t>
            </a:r>
            <a:r>
              <a:rPr kumimoji="0" lang="en-US" sz="1200" b="0" i="0" u="none" strike="noStrike" kern="1200" cap="none" spc="0" normalizeH="0" baseline="0" noProof="0" dirty="0" err="1">
                <a:ln>
                  <a:noFill/>
                </a:ln>
                <a:solidFill>
                  <a:prstClr val="black"/>
                </a:solidFill>
                <a:effectLst/>
                <a:uLnTx/>
                <a:uFillTx/>
                <a:latin typeface="Calibri"/>
                <a:ea typeface="+mn-ea"/>
                <a:cs typeface="+mn-cs"/>
              </a:rPr>
              <a:t>Papernot</a:t>
            </a:r>
            <a:r>
              <a:rPr kumimoji="0" lang="en-US" sz="1200" b="0" i="0" u="none" strike="noStrike" kern="1200" cap="none" spc="0" normalizeH="0" baseline="0" noProof="0" dirty="0">
                <a:ln>
                  <a:noFill/>
                </a:ln>
                <a:solidFill>
                  <a:prstClr val="black"/>
                </a:solidFill>
                <a:effectLst/>
                <a:uLnTx/>
                <a:uFillTx/>
                <a:latin typeface="Calibri"/>
                <a:ea typeface="+mn-ea"/>
                <a:cs typeface="+mn-cs"/>
              </a:rPr>
              <a:t>,  N.  2023.   When  the  Curious  Abandon Honesty: Federated Learning Is Not Private. In2023 IEEE 8th European Symposium on Security and Privacy (</a:t>
            </a:r>
            <a:r>
              <a:rPr kumimoji="0" lang="en-US" sz="1200" b="0" i="0" u="none" strike="noStrike" kern="1200" cap="none" spc="0" normalizeH="0" baseline="0" noProof="0" dirty="0" err="1">
                <a:ln>
                  <a:noFill/>
                </a:ln>
                <a:solidFill>
                  <a:prstClr val="black"/>
                </a:solidFill>
                <a:effectLst/>
                <a:uLnTx/>
                <a:uFillTx/>
                <a:latin typeface="Calibri"/>
                <a:ea typeface="+mn-ea"/>
                <a:cs typeface="+mn-cs"/>
              </a:rPr>
              <a:t>EuroS&amp;P</a:t>
            </a:r>
            <a:r>
              <a:rPr kumimoji="0" lang="en-US" sz="1200" b="0" i="0" u="none" strike="noStrike" kern="1200" cap="none" spc="0" normalizeH="0" baseline="0" noProof="0" dirty="0">
                <a:ln>
                  <a:noFill/>
                </a:ln>
                <a:solidFill>
                  <a:prstClr val="black"/>
                </a:solidFill>
                <a:effectLst/>
                <a:uLnTx/>
                <a:uFillTx/>
                <a:latin typeface="Calibri"/>
                <a:ea typeface="+mn-ea"/>
                <a:cs typeface="+mn-cs"/>
              </a:rPr>
              <a:t>), 175–199.</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Inria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9079612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CA8F36-2309-C117-2423-191A55E65BF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79CA309-A98A-B872-8422-1639A02BC215}"/>
              </a:ext>
            </a:extLst>
          </p:cNvPr>
          <p:cNvSpPr>
            <a:spLocks noGrp="1"/>
          </p:cNvSpPr>
          <p:nvPr>
            <p:ph type="title"/>
          </p:nvPr>
        </p:nvSpPr>
        <p:spPr/>
        <p:txBody>
          <a:bodyPr/>
          <a:lstStyle/>
          <a:p>
            <a:r>
              <a:rPr lang="it-IT" dirty="0" err="1"/>
              <a:t>Is</a:t>
            </a:r>
            <a:r>
              <a:rPr lang="it-IT" dirty="0"/>
              <a:t> FL </a:t>
            </a:r>
            <a:r>
              <a:rPr lang="it-IT" dirty="0" err="1"/>
              <a:t>really</a:t>
            </a:r>
            <a:r>
              <a:rPr lang="it-IT" dirty="0"/>
              <a:t> private?</a:t>
            </a:r>
            <a:endParaRPr lang="en-FR" dirty="0"/>
          </a:p>
        </p:txBody>
      </p:sp>
      <p:sp>
        <p:nvSpPr>
          <p:cNvPr id="4" name="Slide Number Placeholder 3">
            <a:extLst>
              <a:ext uri="{FF2B5EF4-FFF2-40B4-BE49-F238E27FC236}">
                <a16:creationId xmlns:a16="http://schemas.microsoft.com/office/drawing/2014/main" id="{E3BD4F27-50B2-D14A-B945-6E6B7653C44B}"/>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C45FDB-A281-2F4E-8999-F05EC7B0086D}" type="slidenum">
              <a:rPr kumimoji="0" lang="fr-FR" sz="1600" b="0" i="0" u="none" strike="noStrike" kern="1200" cap="none" spc="0" normalizeH="0" baseline="0" noProof="0" smtClean="0">
                <a:ln>
                  <a:noFill/>
                </a:ln>
                <a:solidFill>
                  <a:srgbClr val="E63213"/>
                </a:solidFill>
                <a:effectLst/>
                <a:uLnTx/>
                <a:uFillTx/>
                <a:latin typeface="Inria Sans"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fr-FR" sz="1600" b="0" i="0" u="none" strike="noStrike" kern="1200" cap="none" spc="0" normalizeH="0" baseline="0" noProof="0">
              <a:ln>
                <a:noFill/>
              </a:ln>
              <a:solidFill>
                <a:srgbClr val="E63213"/>
              </a:solidFill>
              <a:effectLst/>
              <a:uLnTx/>
              <a:uFillTx/>
              <a:latin typeface="Inria Sans" pitchFamily="2" charset="77"/>
              <a:ea typeface="+mn-ea"/>
              <a:cs typeface="+mn-cs"/>
            </a:endParaRPr>
          </a:p>
        </p:txBody>
      </p:sp>
      <mc:AlternateContent xmlns:mc="http://schemas.openxmlformats.org/markup-compatibility/2006">
        <mc:Choice xmlns:a14="http://schemas.microsoft.com/office/drawing/2010/main" Requires="a14">
          <p:sp>
            <p:nvSpPr>
              <p:cNvPr id="7" name="CasellaDiTesto 6">
                <a:extLst>
                  <a:ext uri="{FF2B5EF4-FFF2-40B4-BE49-F238E27FC236}">
                    <a16:creationId xmlns:a16="http://schemas.microsoft.com/office/drawing/2014/main" id="{05AEF773-FF7D-202B-6C39-4314158C9E80}"/>
                  </a:ext>
                </a:extLst>
              </p:cNvPr>
              <p:cNvSpPr txBox="1"/>
              <p:nvPr/>
            </p:nvSpPr>
            <p:spPr>
              <a:xfrm>
                <a:off x="0" y="2135016"/>
                <a:ext cx="6622171" cy="4154984"/>
              </a:xfrm>
              <a:prstGeom prst="rect">
                <a:avLst/>
              </a:prstGeom>
              <a:noFill/>
            </p:spPr>
            <p:txBody>
              <a:bodyPr wrap="square" lIns="91440" tIns="45720" rIns="91440" bIns="45720" anchor="t">
                <a:spAutoFit/>
              </a:bodyPr>
              <a:lstStyle/>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Updates </a:t>
                </a:r>
                <a14:m>
                  <m:oMath xmlns:m="http://schemas.openxmlformats.org/officeDocument/2006/math">
                    <m:r>
                      <a:rPr kumimoji="0" lang="it-IT" sz="2400" b="0" i="0"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sSup>
                      <m:sSupPr>
                        <m:ctrlPr>
                          <a:rPr kumimoji="0" lang="it-IT"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pPr>
                      <m:e>
                        <m:r>
                          <a:rPr kumimoji="0" lang="it-IT"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𝜃</m:t>
                        </m:r>
                      </m:e>
                      <m:sup>
                        <m:r>
                          <a:rPr kumimoji="0" lang="it-IT"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sup>
                    </m:sSup>
                    <m:r>
                      <a:rPr kumimoji="0" lang="it-IT"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m:t>
                    </m:r>
                    <m:sSubSup>
                      <m:sSubSupPr>
                        <m:ctrlPr>
                          <a:rPr kumimoji="0" lang="it-IT"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SupPr>
                      <m:e>
                        <m:r>
                          <a:rPr kumimoji="0" lang="it-IT"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𝜃</m:t>
                        </m:r>
                      </m:e>
                      <m:sub>
                        <m:r>
                          <a:rPr kumimoji="0" lang="it-IT"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𝑐</m:t>
                        </m:r>
                      </m:sub>
                      <m:sup>
                        <m:r>
                          <a:rPr kumimoji="0" lang="it-IT"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𝑡</m:t>
                        </m:r>
                      </m:sup>
                    </m:sSubSup>
                    <m:r>
                      <a:rPr kumimoji="0" lang="it-IT" sz="24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oMath>
                </a14:m>
                <a:r>
                  <a:rPr kumimoji="0" lang="en-US" sz="2400" b="0" i="0" u="none" strike="noStrike" kern="1200" cap="none" spc="0" normalizeH="0" baseline="0" noProof="0" dirty="0">
                    <a:ln>
                      <a:noFill/>
                    </a:ln>
                    <a:solidFill>
                      <a:prstClr val="black"/>
                    </a:solidFill>
                    <a:effectLst/>
                    <a:uLnTx/>
                    <a:uFillTx/>
                    <a:latin typeface="Inria Sans"/>
                    <a:ea typeface="+mn-ea"/>
                    <a:cs typeface="+mn-cs"/>
                  </a:rPr>
                  <a:t>can leak information</a:t>
                </a: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2400" b="0" i="0" u="none" strike="noStrike" kern="1200" cap="none" spc="0" normalizeH="0" baseline="0" noProof="0" dirty="0">
                  <a:ln>
                    <a:noFill/>
                  </a:ln>
                  <a:solidFill>
                    <a:prstClr val="black"/>
                  </a:solidFill>
                  <a:effectLst/>
                  <a:uLnTx/>
                  <a:uFillTx/>
                  <a:latin typeface="Inria Sans" pitchFamily="2" charset="77"/>
                  <a:ea typeface="+mn-ea"/>
                  <a:cs typeface="+mn-cs"/>
                </a:endParaRPr>
              </a:p>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An adversary can:</a:t>
                </a:r>
              </a:p>
              <a:p>
                <a:pPr marL="1371600" marR="0" lvl="2" indent="-457200" algn="l" defTabSz="914400" rtl="0" eaLnBrk="1" fontAlgn="auto" latinLnBrk="0" hangingPunct="1">
                  <a:lnSpc>
                    <a:spcPct val="100000"/>
                  </a:lnSpc>
                  <a:spcBef>
                    <a:spcPts val="0"/>
                  </a:spcBef>
                  <a:spcAft>
                    <a:spcPts val="0"/>
                  </a:spcAft>
                  <a:buClr>
                    <a:srgbClr val="E63312"/>
                  </a:buClr>
                  <a:buSzTx/>
                  <a:buFont typeface="Wingdings" panose="05000000000000000000" pitchFamily="2" charset="2"/>
                  <a:buChar char="§"/>
                  <a:tabLst/>
                  <a:defRPr/>
                </a:pPr>
                <a:r>
                  <a:rPr kumimoji="0" lang="en-US" sz="2400" b="0" i="0" u="none" strike="noStrike" kern="1200" cap="none" spc="0" normalizeH="0" baseline="0" noProof="0" dirty="0">
                    <a:ln>
                      <a:noFill/>
                    </a:ln>
                    <a:solidFill>
                      <a:prstClr val="black"/>
                    </a:solidFill>
                    <a:effectLst/>
                    <a:uLnTx/>
                    <a:uFillTx/>
                    <a:latin typeface="Inria Sans"/>
                    <a:ea typeface="+mn-ea"/>
                    <a:cs typeface="+mn-cs"/>
                  </a:rPr>
                  <a:t>Infer the presence of a specific data instance in the client’s dataset [2]</a:t>
                </a:r>
              </a:p>
              <a:p>
                <a:pPr marL="1371600" marR="0" lvl="2" indent="-457200" algn="l" defTabSz="914400" rtl="0" eaLnBrk="1" fontAlgn="auto" latinLnBrk="0" hangingPunct="1">
                  <a:lnSpc>
                    <a:spcPct val="100000"/>
                  </a:lnSpc>
                  <a:spcBef>
                    <a:spcPts val="0"/>
                  </a:spcBef>
                  <a:spcAft>
                    <a:spcPts val="0"/>
                  </a:spcAft>
                  <a:buClr>
                    <a:srgbClr val="E63312"/>
                  </a:buClr>
                  <a:buSzTx/>
                  <a:buFont typeface="Wingdings" panose="05000000000000000000" pitchFamily="2" charset="2"/>
                  <a:buChar char="§"/>
                  <a:tabLst/>
                  <a:defRPr/>
                </a:pPr>
                <a:r>
                  <a:rPr kumimoji="0" lang="en-US" sz="2400" b="0" i="0" u="none" strike="noStrike" kern="1200" cap="none" spc="0" normalizeH="0" baseline="0" noProof="0" dirty="0">
                    <a:ln>
                      <a:noFill/>
                    </a:ln>
                    <a:solidFill>
                      <a:srgbClr val="E63312"/>
                    </a:solidFill>
                    <a:effectLst/>
                    <a:uLnTx/>
                    <a:uFillTx/>
                    <a:latin typeface="Inria Sans"/>
                    <a:ea typeface="+mn-ea"/>
                    <a:cs typeface="+mn-cs"/>
                  </a:rPr>
                  <a:t>Obtain clients’ sensitive attributes [3]</a:t>
                </a:r>
              </a:p>
              <a:p>
                <a:pPr marL="1371600" marR="0" lvl="2" indent="-457200" algn="l" defTabSz="914400" rtl="0" eaLnBrk="1" fontAlgn="auto" latinLnBrk="0" hangingPunct="1">
                  <a:lnSpc>
                    <a:spcPct val="100000"/>
                  </a:lnSpc>
                  <a:spcBef>
                    <a:spcPts val="0"/>
                  </a:spcBef>
                  <a:spcAft>
                    <a:spcPts val="0"/>
                  </a:spcAft>
                  <a:buClr>
                    <a:srgbClr val="E63312"/>
                  </a:buClr>
                  <a:buSzTx/>
                  <a:buFont typeface="Wingdings" panose="05000000000000000000" pitchFamily="2" charset="2"/>
                  <a:buChar char="§"/>
                  <a:tabLst/>
                  <a:defRPr/>
                </a:pPr>
                <a:r>
                  <a:rPr kumimoji="0" lang="en-US" sz="2400" b="0" i="0" u="none" strike="noStrike" kern="1200" cap="none" spc="0" normalizeH="0" baseline="0" noProof="0" dirty="0">
                    <a:ln>
                      <a:noFill/>
                    </a:ln>
                    <a:effectLst/>
                    <a:uLnTx/>
                    <a:uFillTx/>
                    <a:latin typeface="Inria Sans"/>
                    <a:ea typeface="+mn-ea"/>
                    <a:cs typeface="+mn-cs"/>
                  </a:rPr>
                  <a:t>Reconstruct private data points [4]</a:t>
                </a:r>
              </a:p>
              <a:p>
                <a:pPr marL="1371600" marR="0" lvl="2"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2400" b="0" i="0" u="none" strike="noStrike" kern="1200" cap="none" spc="0" normalizeH="0" baseline="0" noProof="0" dirty="0">
                  <a:ln>
                    <a:noFill/>
                  </a:ln>
                  <a:solidFill>
                    <a:srgbClr val="E63312"/>
                  </a:solidFill>
                  <a:effectLst/>
                  <a:uLnTx/>
                  <a:uFillTx/>
                  <a:latin typeface="Inria Sans"/>
                  <a:ea typeface="+mn-ea"/>
                  <a:cs typeface="+mn-cs"/>
                </a:endParaRPr>
              </a:p>
              <a:p>
                <a:pPr marL="1371600" marR="0" lvl="2"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2400" b="0" i="0" u="none" strike="noStrike" kern="1200" cap="none" spc="0" normalizeH="0" baseline="0" noProof="0" dirty="0">
                  <a:ln>
                    <a:noFill/>
                  </a:ln>
                  <a:solidFill>
                    <a:prstClr val="black"/>
                  </a:solidFill>
                  <a:effectLst/>
                  <a:uLnTx/>
                  <a:uFillTx/>
                  <a:latin typeface="Inria Sans"/>
                  <a:ea typeface="+mn-ea"/>
                  <a:cs typeface="+mn-cs"/>
                </a:endParaRPr>
              </a:p>
              <a:p>
                <a:pPr marL="914400" marR="0" lvl="1" indent="-457200" algn="l" defTabSz="4572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2400" b="0" i="0" u="none" strike="noStrike" kern="1200" cap="none" spc="0" normalizeH="0" baseline="0" noProof="0" dirty="0">
                  <a:ln>
                    <a:noFill/>
                  </a:ln>
                  <a:solidFill>
                    <a:prstClr val="black"/>
                  </a:solidFill>
                  <a:effectLst/>
                  <a:uLnTx/>
                  <a:uFillTx/>
                  <a:latin typeface="Inria Sans" pitchFamily="2" charset="77"/>
                  <a:ea typeface="+mn-ea"/>
                  <a:cs typeface="+mn-cs"/>
                </a:endParaRPr>
              </a:p>
              <a:p>
                <a:pPr marL="914400" marR="0" lvl="1" indent="-457200" algn="l" defTabSz="4572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2400" b="0" i="0" u="none" strike="noStrike" kern="1200" cap="none" spc="0" normalizeH="0" baseline="0" noProof="0" dirty="0">
                  <a:ln>
                    <a:noFill/>
                  </a:ln>
                  <a:solidFill>
                    <a:prstClr val="black"/>
                  </a:solidFill>
                  <a:effectLst/>
                  <a:uLnTx/>
                  <a:uFillTx/>
                  <a:latin typeface="Inria Sans" pitchFamily="2" charset="77"/>
                  <a:ea typeface="+mn-ea"/>
                  <a:cs typeface="+mn-cs"/>
                </a:endParaRPr>
              </a:p>
            </p:txBody>
          </p:sp>
        </mc:Choice>
        <mc:Fallback>
          <p:sp>
            <p:nvSpPr>
              <p:cNvPr id="7" name="CasellaDiTesto 6">
                <a:extLst>
                  <a:ext uri="{FF2B5EF4-FFF2-40B4-BE49-F238E27FC236}">
                    <a16:creationId xmlns:a16="http://schemas.microsoft.com/office/drawing/2014/main" id="{05AEF773-FF7D-202B-6C39-4314158C9E80}"/>
                  </a:ext>
                </a:extLst>
              </p:cNvPr>
              <p:cNvSpPr txBox="1">
                <a:spLocks noRot="1" noChangeAspect="1" noMove="1" noResize="1" noEditPoints="1" noAdjustHandles="1" noChangeArrowheads="1" noChangeShapeType="1" noTextEdit="1"/>
              </p:cNvSpPr>
              <p:nvPr/>
            </p:nvSpPr>
            <p:spPr>
              <a:xfrm>
                <a:off x="0" y="2135016"/>
                <a:ext cx="6622171" cy="4154984"/>
              </a:xfrm>
              <a:prstGeom prst="rect">
                <a:avLst/>
              </a:prstGeom>
              <a:blipFill>
                <a:blip r:embed="rId3"/>
                <a:stretch>
                  <a:fillRect t="-1173"/>
                </a:stretch>
              </a:blipFill>
            </p:spPr>
            <p:txBody>
              <a:bodyPr/>
              <a:lstStyle/>
              <a:p>
                <a:r>
                  <a:rPr lang="en-US">
                    <a:noFill/>
                  </a:rPr>
                  <a:t> </a:t>
                </a:r>
              </a:p>
            </p:txBody>
          </p:sp>
        </mc:Fallback>
      </mc:AlternateContent>
      <p:pic>
        <p:nvPicPr>
          <p:cNvPr id="3" name="Immagine 2">
            <a:extLst>
              <a:ext uri="{FF2B5EF4-FFF2-40B4-BE49-F238E27FC236}">
                <a16:creationId xmlns:a16="http://schemas.microsoft.com/office/drawing/2014/main" id="{83CAD08B-C719-66E6-9F4C-1BF95D4E04B0}"/>
              </a:ext>
            </a:extLst>
          </p:cNvPr>
          <p:cNvPicPr>
            <a:picLocks noChangeAspect="1"/>
          </p:cNvPicPr>
          <p:nvPr/>
        </p:nvPicPr>
        <p:blipFill>
          <a:blip r:embed="rId4"/>
          <a:stretch>
            <a:fillRect/>
          </a:stretch>
        </p:blipFill>
        <p:spPr>
          <a:xfrm>
            <a:off x="6526089" y="1968191"/>
            <a:ext cx="5380230" cy="2615995"/>
          </a:xfrm>
          <a:prstGeom prst="rect">
            <a:avLst/>
          </a:prstGeom>
        </p:spPr>
      </p:pic>
      <p:sp>
        <p:nvSpPr>
          <p:cNvPr id="5" name="CasellaDiTesto 6">
            <a:extLst>
              <a:ext uri="{FF2B5EF4-FFF2-40B4-BE49-F238E27FC236}">
                <a16:creationId xmlns:a16="http://schemas.microsoft.com/office/drawing/2014/main" id="{A4567333-B2A7-47CC-CC1D-61333F8AFDA6}"/>
              </a:ext>
            </a:extLst>
          </p:cNvPr>
          <p:cNvSpPr txBox="1"/>
          <p:nvPr/>
        </p:nvSpPr>
        <p:spPr>
          <a:xfrm>
            <a:off x="6526089" y="4722984"/>
            <a:ext cx="5874685" cy="400110"/>
          </a:xfrm>
          <a:prstGeom prst="rect">
            <a:avLst/>
          </a:prstGeom>
          <a:noFill/>
        </p:spPr>
        <p:txBody>
          <a:bodyPr wrap="square" lIns="91440" tIns="45720" rIns="91440" bIns="45720" rtlCol="0" anchor="t">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C0504D"/>
                </a:solidFill>
                <a:effectLst/>
                <a:uLnTx/>
                <a:uFillTx/>
                <a:latin typeface="Inria Sans" pitchFamily="2" charset="77"/>
                <a:ea typeface="+mn-ea"/>
                <a:cs typeface="+mn-cs"/>
              </a:rPr>
              <a:t>Figure</a:t>
            </a:r>
            <a:r>
              <a:rPr kumimoji="0" lang="en-US" sz="2000" b="0" i="0" u="none" strike="noStrike" kern="1200" cap="none" spc="0" normalizeH="0" baseline="0" noProof="0" dirty="0">
                <a:ln>
                  <a:noFill/>
                </a:ln>
                <a:solidFill>
                  <a:srgbClr val="384257"/>
                </a:solidFill>
                <a:effectLst/>
                <a:uLnTx/>
                <a:uFillTx/>
                <a:latin typeface="Inria Sans" pitchFamily="2" charset="77"/>
                <a:ea typeface="+mn-ea"/>
                <a:cs typeface="+mn-cs"/>
              </a:rPr>
              <a:t>: sample reconstruction attack from [4]</a:t>
            </a:r>
          </a:p>
        </p:txBody>
      </p:sp>
      <p:sp>
        <p:nvSpPr>
          <p:cNvPr id="6" name="CasellaDiTesto 5">
            <a:extLst>
              <a:ext uri="{FF2B5EF4-FFF2-40B4-BE49-F238E27FC236}">
                <a16:creationId xmlns:a16="http://schemas.microsoft.com/office/drawing/2014/main" id="{3214F8C0-BB34-3641-759A-E71161DEC022}"/>
              </a:ext>
            </a:extLst>
          </p:cNvPr>
          <p:cNvSpPr txBox="1"/>
          <p:nvPr/>
        </p:nvSpPr>
        <p:spPr>
          <a:xfrm>
            <a:off x="609600" y="5706299"/>
            <a:ext cx="10635506" cy="138499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dirty="0">
                <a:ln>
                  <a:noFill/>
                </a:ln>
                <a:solidFill>
                  <a:prstClr val="black"/>
                </a:solidFill>
                <a:effectLst/>
                <a:uLnTx/>
                <a:uFillTx/>
                <a:latin typeface="Inria Sans"/>
                <a:ea typeface="+mn-ea"/>
                <a:cs typeface="+mn-cs"/>
              </a:rPr>
              <a:t>[2] </a:t>
            </a:r>
            <a:r>
              <a:rPr kumimoji="0" lang="en-US" sz="1200" b="0" i="0" u="none" strike="noStrike" kern="1200" cap="none" spc="0" normalizeH="0" baseline="0" noProof="0" dirty="0">
                <a:ln>
                  <a:noFill/>
                </a:ln>
                <a:solidFill>
                  <a:prstClr val="black"/>
                </a:solidFill>
                <a:effectLst/>
                <a:uLnTx/>
                <a:uFillTx/>
                <a:latin typeface="Inria Sans"/>
                <a:ea typeface="+mn-ea"/>
                <a:cs typeface="+mn-cs"/>
              </a:rPr>
              <a:t>Nasr, M.; Shokri, R.; and </a:t>
            </a:r>
            <a:r>
              <a:rPr kumimoji="0" lang="en-US" sz="1200" b="0" i="0" u="none" strike="noStrike" kern="1200" cap="none" spc="0" normalizeH="0" baseline="0" noProof="0" dirty="0" err="1">
                <a:ln>
                  <a:noFill/>
                </a:ln>
                <a:solidFill>
                  <a:prstClr val="black"/>
                </a:solidFill>
                <a:effectLst/>
                <a:uLnTx/>
                <a:uFillTx/>
                <a:latin typeface="Inria Sans"/>
                <a:ea typeface="+mn-ea"/>
                <a:cs typeface="+mn-cs"/>
              </a:rPr>
              <a:t>Houmansadr</a:t>
            </a:r>
            <a:r>
              <a:rPr kumimoji="0" lang="en-US" sz="1200" b="0" i="0" u="none" strike="noStrike" kern="1200" cap="none" spc="0" normalizeH="0" baseline="0" noProof="0" dirty="0">
                <a:ln>
                  <a:noFill/>
                </a:ln>
                <a:solidFill>
                  <a:prstClr val="black"/>
                </a:solidFill>
                <a:effectLst/>
                <a:uLnTx/>
                <a:uFillTx/>
                <a:latin typeface="Inria Sans"/>
                <a:ea typeface="+mn-ea"/>
                <a:cs typeface="+mn-cs"/>
              </a:rPr>
              <a:t>, A. 2019.  Comprehensive privacy analysis of deep learning: Passive and active white-box inference attacks against centralized and federated learning. In 2019 IEEE Symposium on Security and Privacy (SP), 739–753. IEEE</a:t>
            </a: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Inria Sans"/>
                <a:ea typeface="+mn-ea"/>
                <a:cs typeface="+mn-cs"/>
              </a:rPr>
              <a:t>[3] Chen, C.; Lyu, L.; Yu, H.; and Chen, G. 2022.  Practical Attribute Reconstruction Attack Against Federated Learning. IEEE Trans-actions on Big Data, 1–1</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Calibri"/>
                <a:ea typeface="+mn-ea"/>
                <a:cs typeface="+mn-cs"/>
              </a:rPr>
              <a:t>[4] </a:t>
            </a:r>
            <a:r>
              <a:rPr kumimoji="0" lang="en-US" sz="1200" b="0" i="0" u="none" strike="noStrike" kern="1200" cap="none" spc="0" normalizeH="0" baseline="0" noProof="0" dirty="0" err="1">
                <a:ln>
                  <a:noFill/>
                </a:ln>
                <a:solidFill>
                  <a:prstClr val="black"/>
                </a:solidFill>
                <a:effectLst/>
                <a:uLnTx/>
                <a:uFillTx/>
                <a:latin typeface="Calibri"/>
                <a:ea typeface="+mn-ea"/>
                <a:cs typeface="+mn-cs"/>
              </a:rPr>
              <a:t>Boenisch</a:t>
            </a:r>
            <a:r>
              <a:rPr kumimoji="0" lang="en-US" sz="1200" b="0" i="0" u="none" strike="noStrike" kern="1200" cap="none" spc="0" normalizeH="0" baseline="0" noProof="0" dirty="0">
                <a:ln>
                  <a:noFill/>
                </a:ln>
                <a:solidFill>
                  <a:prstClr val="black"/>
                </a:solidFill>
                <a:effectLst/>
                <a:uLnTx/>
                <a:uFillTx/>
                <a:latin typeface="Calibri"/>
                <a:ea typeface="+mn-ea"/>
                <a:cs typeface="+mn-cs"/>
              </a:rPr>
              <a:t>, F.; Dziedzic, A.; Schuster, R.; </a:t>
            </a:r>
            <a:r>
              <a:rPr kumimoji="0" lang="en-US" sz="1200" b="0" i="0" u="none" strike="noStrike" kern="1200" cap="none" spc="0" normalizeH="0" baseline="0" noProof="0" dirty="0" err="1">
                <a:ln>
                  <a:noFill/>
                </a:ln>
                <a:solidFill>
                  <a:prstClr val="black"/>
                </a:solidFill>
                <a:effectLst/>
                <a:uLnTx/>
                <a:uFillTx/>
                <a:latin typeface="Calibri"/>
                <a:ea typeface="+mn-ea"/>
                <a:cs typeface="+mn-cs"/>
              </a:rPr>
              <a:t>Shamsabadi</a:t>
            </a:r>
            <a:r>
              <a:rPr kumimoji="0" lang="en-US" sz="1200" b="0" i="0" u="none" strike="noStrike" kern="1200" cap="none" spc="0" normalizeH="0" baseline="0" noProof="0" dirty="0">
                <a:ln>
                  <a:noFill/>
                </a:ln>
                <a:solidFill>
                  <a:prstClr val="black"/>
                </a:solidFill>
                <a:effectLst/>
                <a:uLnTx/>
                <a:uFillTx/>
                <a:latin typeface="Calibri"/>
                <a:ea typeface="+mn-ea"/>
                <a:cs typeface="+mn-cs"/>
              </a:rPr>
              <a:t>, A. S.; </a:t>
            </a:r>
            <a:r>
              <a:rPr kumimoji="0" lang="en-US" sz="1200" b="0" i="0" u="none" strike="noStrike" kern="1200" cap="none" spc="0" normalizeH="0" baseline="0" noProof="0" dirty="0" err="1">
                <a:ln>
                  <a:noFill/>
                </a:ln>
                <a:solidFill>
                  <a:prstClr val="black"/>
                </a:solidFill>
                <a:effectLst/>
                <a:uLnTx/>
                <a:uFillTx/>
                <a:latin typeface="Calibri"/>
                <a:ea typeface="+mn-ea"/>
                <a:cs typeface="+mn-cs"/>
              </a:rPr>
              <a:t>Shumailov</a:t>
            </a:r>
            <a:r>
              <a:rPr kumimoji="0" lang="en-US" sz="1200" b="0" i="0" u="none" strike="noStrike" kern="1200" cap="none" spc="0" normalizeH="0" baseline="0" noProof="0" dirty="0">
                <a:ln>
                  <a:noFill/>
                </a:ln>
                <a:solidFill>
                  <a:prstClr val="black"/>
                </a:solidFill>
                <a:effectLst/>
                <a:uLnTx/>
                <a:uFillTx/>
                <a:latin typeface="Calibri"/>
                <a:ea typeface="+mn-ea"/>
                <a:cs typeface="+mn-cs"/>
              </a:rPr>
              <a:t>,  I.;  and  </a:t>
            </a:r>
            <a:r>
              <a:rPr kumimoji="0" lang="en-US" sz="1200" b="0" i="0" u="none" strike="noStrike" kern="1200" cap="none" spc="0" normalizeH="0" baseline="0" noProof="0" dirty="0" err="1">
                <a:ln>
                  <a:noFill/>
                </a:ln>
                <a:solidFill>
                  <a:prstClr val="black"/>
                </a:solidFill>
                <a:effectLst/>
                <a:uLnTx/>
                <a:uFillTx/>
                <a:latin typeface="Calibri"/>
                <a:ea typeface="+mn-ea"/>
                <a:cs typeface="+mn-cs"/>
              </a:rPr>
              <a:t>Papernot</a:t>
            </a:r>
            <a:r>
              <a:rPr kumimoji="0" lang="en-US" sz="1200" b="0" i="0" u="none" strike="noStrike" kern="1200" cap="none" spc="0" normalizeH="0" baseline="0" noProof="0" dirty="0">
                <a:ln>
                  <a:noFill/>
                </a:ln>
                <a:solidFill>
                  <a:prstClr val="black"/>
                </a:solidFill>
                <a:effectLst/>
                <a:uLnTx/>
                <a:uFillTx/>
                <a:latin typeface="Calibri"/>
                <a:ea typeface="+mn-ea"/>
                <a:cs typeface="+mn-cs"/>
              </a:rPr>
              <a:t>,  N.  2023.   When  the  Curious  Abandon Honesty: Federated Learning Is Not Private. In2023 IEEE 8th European Symposium on Security and Privacy (</a:t>
            </a:r>
            <a:r>
              <a:rPr kumimoji="0" lang="en-US" sz="1200" b="0" i="0" u="none" strike="noStrike" kern="1200" cap="none" spc="0" normalizeH="0" baseline="0" noProof="0" dirty="0" err="1">
                <a:ln>
                  <a:noFill/>
                </a:ln>
                <a:solidFill>
                  <a:prstClr val="black"/>
                </a:solidFill>
                <a:effectLst/>
                <a:uLnTx/>
                <a:uFillTx/>
                <a:latin typeface="Calibri"/>
                <a:ea typeface="+mn-ea"/>
                <a:cs typeface="+mn-cs"/>
              </a:rPr>
              <a:t>EuroS&amp;P</a:t>
            </a:r>
            <a:r>
              <a:rPr kumimoji="0" lang="en-US" sz="1200" b="0" i="0" u="none" strike="noStrike" kern="1200" cap="none" spc="0" normalizeH="0" baseline="0" noProof="0" dirty="0">
                <a:ln>
                  <a:noFill/>
                </a:ln>
                <a:solidFill>
                  <a:prstClr val="black"/>
                </a:solidFill>
                <a:effectLst/>
                <a:uLnTx/>
                <a:uFillTx/>
                <a:latin typeface="Calibri"/>
                <a:ea typeface="+mn-ea"/>
                <a:cs typeface="+mn-cs"/>
              </a:rPr>
              <a:t>), 175–199.</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Inria Sans"/>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180792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DD9F51-F59F-7352-DD32-7DE1A3C376D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6764C5-63AC-3267-EE6D-11E6E8E2F136}"/>
              </a:ext>
            </a:extLst>
          </p:cNvPr>
          <p:cNvSpPr>
            <a:spLocks noGrp="1"/>
          </p:cNvSpPr>
          <p:nvPr>
            <p:ph type="title"/>
          </p:nvPr>
        </p:nvSpPr>
        <p:spPr/>
        <p:txBody>
          <a:bodyPr/>
          <a:lstStyle/>
          <a:p>
            <a:r>
              <a:rPr lang="it-IT" dirty="0" err="1"/>
              <a:t>Attribute</a:t>
            </a:r>
            <a:r>
              <a:rPr lang="it-IT" dirty="0"/>
              <a:t> </a:t>
            </a:r>
            <a:r>
              <a:rPr lang="it-IT" dirty="0" err="1"/>
              <a:t>Inference</a:t>
            </a:r>
            <a:r>
              <a:rPr lang="it-IT" dirty="0"/>
              <a:t> Attack</a:t>
            </a:r>
            <a:endParaRPr lang="en-FR" dirty="0"/>
          </a:p>
        </p:txBody>
      </p:sp>
      <p:sp>
        <p:nvSpPr>
          <p:cNvPr id="4" name="Slide Number Placeholder 3">
            <a:extLst>
              <a:ext uri="{FF2B5EF4-FFF2-40B4-BE49-F238E27FC236}">
                <a16:creationId xmlns:a16="http://schemas.microsoft.com/office/drawing/2014/main" id="{83BD905D-258B-41E6-5CEB-63D03AA9EDD0}"/>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C45FDB-A281-2F4E-8999-F05EC7B0086D}" type="slidenum">
              <a:rPr kumimoji="0" lang="fr-FR" sz="1600" b="0" i="0" u="none" strike="noStrike" kern="1200" cap="none" spc="0" normalizeH="0" baseline="0" noProof="0" smtClean="0">
                <a:ln>
                  <a:noFill/>
                </a:ln>
                <a:solidFill>
                  <a:srgbClr val="E63213"/>
                </a:solidFill>
                <a:effectLst/>
                <a:uLnTx/>
                <a:uFillTx/>
                <a:latin typeface="Inria Sans"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a:t>
            </a:fld>
            <a:endParaRPr kumimoji="0" lang="fr-FR" sz="1600" b="0" i="0" u="none" strike="noStrike" kern="1200" cap="none" spc="0" normalizeH="0" baseline="0" noProof="0">
              <a:ln>
                <a:noFill/>
              </a:ln>
              <a:solidFill>
                <a:srgbClr val="E63213"/>
              </a:solidFill>
              <a:effectLst/>
              <a:uLnTx/>
              <a:uFillTx/>
              <a:latin typeface="Inria Sans" pitchFamily="2" charset="77"/>
              <a:ea typeface="+mn-ea"/>
              <a:cs typeface="+mn-cs"/>
            </a:endParaRPr>
          </a:p>
        </p:txBody>
      </p:sp>
      <mc:AlternateContent xmlns:mc="http://schemas.openxmlformats.org/markup-compatibility/2006" xmlns:a14="http://schemas.microsoft.com/office/drawing/2010/main">
        <mc:Choice Requires="a14">
          <p:sp>
            <p:nvSpPr>
              <p:cNvPr id="3" name="CasellaDiTesto 2">
                <a:extLst>
                  <a:ext uri="{FF2B5EF4-FFF2-40B4-BE49-F238E27FC236}">
                    <a16:creationId xmlns:a16="http://schemas.microsoft.com/office/drawing/2014/main" id="{552444BC-F87E-57CA-CE45-663AC784F2F2}"/>
                  </a:ext>
                </a:extLst>
              </p:cNvPr>
              <p:cNvSpPr txBox="1"/>
              <p:nvPr/>
            </p:nvSpPr>
            <p:spPr>
              <a:xfrm>
                <a:off x="717755" y="1789471"/>
                <a:ext cx="11041626" cy="16076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Inria Sans" pitchFamily="2" charset="77"/>
                    <a:ea typeface="+mn-ea"/>
                    <a:cs typeface="+mn-cs"/>
                  </a:rPr>
                  <a:t>Goal: reconstruct a sensitive attribute </a:t>
                </a:r>
                <a14:m>
                  <m:oMath xmlns:m="http://schemas.openxmlformats.org/officeDocument/2006/math">
                    <m:r>
                      <a:rPr kumimoji="0" lang="it-IT"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𝑠</m:t>
                    </m:r>
                  </m:oMath>
                </a14:m>
                <a:r>
                  <a:rPr kumimoji="0" lang="en-US" sz="3200" b="0" i="0" u="none" strike="noStrike" kern="1200" cap="none" spc="0" normalizeH="0" baseline="0" noProof="0" dirty="0">
                    <a:ln>
                      <a:noFill/>
                    </a:ln>
                    <a:solidFill>
                      <a:prstClr val="black"/>
                    </a:solidFill>
                    <a:effectLst/>
                    <a:uLnTx/>
                    <a:uFillTx/>
                    <a:latin typeface="Inria Sans" pitchFamily="2" charset="77"/>
                    <a:ea typeface="+mn-ea"/>
                    <a:cs typeface="+mn-cs"/>
                  </a:rPr>
                  <a:t> starting from public information </a:t>
                </a:r>
                <a14:m>
                  <m:oMath xmlns:m="http://schemas.openxmlformats.org/officeDocument/2006/math">
                    <m:sSub>
                      <m:sSubPr>
                        <m:ctrlPr>
                          <a:rPr kumimoji="0" lang="it-IT" sz="3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it-IT" sz="3200" b="1"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𝒙</m:t>
                        </m:r>
                      </m:e>
                      <m:sub>
                        <m:r>
                          <a:rPr kumimoji="0" lang="it-IT" sz="3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𝑝</m:t>
                        </m:r>
                      </m:sub>
                    </m:sSub>
                  </m:oMath>
                </a14:m>
                <a:r>
                  <a:rPr kumimoji="0" lang="it-IT" sz="3200" b="0" i="0" u="none" strike="noStrike" kern="1200" cap="none" spc="0" normalizeH="0" baseline="0" noProof="0" dirty="0">
                    <a:ln>
                      <a:noFill/>
                    </a:ln>
                    <a:solidFill>
                      <a:prstClr val="black"/>
                    </a:solidFill>
                    <a:effectLst/>
                    <a:uLnTx/>
                    <a:uFillTx/>
                    <a:latin typeface="Inria Sans" pitchFamily="2" charset="77"/>
                    <a:ea typeface="+mn-ea"/>
                    <a:cs typeface="+mn-cs"/>
                  </a:rPr>
                  <a:t> and target </a:t>
                </a:r>
                <a:r>
                  <a:rPr kumimoji="0" lang="it-IT" sz="3200" b="0" i="0" u="none" strike="noStrike" kern="1200" cap="none" spc="0" normalizeH="0" baseline="0" noProof="0" dirty="0" err="1">
                    <a:ln>
                      <a:noFill/>
                    </a:ln>
                    <a:solidFill>
                      <a:prstClr val="black"/>
                    </a:solidFill>
                    <a:effectLst/>
                    <a:uLnTx/>
                    <a:uFillTx/>
                    <a:latin typeface="Inria Sans" pitchFamily="2" charset="77"/>
                    <a:ea typeface="+mn-ea"/>
                    <a:cs typeface="+mn-cs"/>
                  </a:rPr>
                  <a:t>value</a:t>
                </a:r>
                <a:r>
                  <a:rPr kumimoji="0" lang="it-IT" sz="3200" b="0" i="0" u="none" strike="noStrike" kern="1200" cap="none" spc="0" normalizeH="0" baseline="0" noProof="0" dirty="0">
                    <a:ln>
                      <a:noFill/>
                    </a:ln>
                    <a:solidFill>
                      <a:prstClr val="black"/>
                    </a:solidFill>
                    <a:effectLst/>
                    <a:uLnTx/>
                    <a:uFillTx/>
                    <a:latin typeface="Inria Sans" pitchFamily="2" charset="77"/>
                    <a:ea typeface="+mn-ea"/>
                    <a:cs typeface="+mn-cs"/>
                  </a:rPr>
                  <a:t> </a:t>
                </a:r>
                <a14:m>
                  <m:oMath xmlns:m="http://schemas.openxmlformats.org/officeDocument/2006/math">
                    <m:sSub>
                      <m:sSubPr>
                        <m:ctrlPr>
                          <a:rPr kumimoji="0" lang="it-IT"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it-IT"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𝑦</m:t>
                        </m:r>
                      </m:e>
                      <m:sub>
                        <m:r>
                          <a:rPr kumimoji="0" lang="it-IT"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𝑝</m:t>
                        </m:r>
                      </m:sub>
                    </m:sSub>
                  </m:oMath>
                </a14:m>
                <a:endParaRPr kumimoji="0" lang="it-IT" sz="3200" b="0" i="0" u="none" strike="noStrike" kern="1200" cap="none" spc="0" normalizeH="0" baseline="0" noProof="0" dirty="0">
                  <a:ln>
                    <a:noFill/>
                  </a:ln>
                  <a:solidFill>
                    <a:prstClr val="black"/>
                  </a:solidFill>
                  <a:effectLst/>
                  <a:uLnTx/>
                  <a:uFillTx/>
                  <a:latin typeface="Inria Sans"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3200" b="0" i="0" u="none" strike="noStrike" kern="1200" cap="none" spc="0" normalizeH="0" baseline="0" noProof="0" dirty="0">
                  <a:ln>
                    <a:noFill/>
                  </a:ln>
                  <a:solidFill>
                    <a:srgbClr val="384257"/>
                  </a:solidFill>
                  <a:effectLst/>
                  <a:uLnTx/>
                  <a:uFillTx/>
                  <a:latin typeface="Inria Sans" pitchFamily="2" charset="77"/>
                  <a:ea typeface="+mn-ea"/>
                  <a:cs typeface="+mn-cs"/>
                </a:endParaRPr>
              </a:p>
            </p:txBody>
          </p:sp>
        </mc:Choice>
        <mc:Fallback xmlns="">
          <p:sp>
            <p:nvSpPr>
              <p:cNvPr id="3" name="CasellaDiTesto 2">
                <a:extLst>
                  <a:ext uri="{FF2B5EF4-FFF2-40B4-BE49-F238E27FC236}">
                    <a16:creationId xmlns:a16="http://schemas.microsoft.com/office/drawing/2014/main" id="{552444BC-F87E-57CA-CE45-663AC784F2F2}"/>
                  </a:ext>
                </a:extLst>
              </p:cNvPr>
              <p:cNvSpPr txBox="1">
                <a:spLocks noRot="1" noChangeAspect="1" noMove="1" noResize="1" noEditPoints="1" noAdjustHandles="1" noChangeArrowheads="1" noChangeShapeType="1" noTextEdit="1"/>
              </p:cNvSpPr>
              <p:nvPr/>
            </p:nvSpPr>
            <p:spPr>
              <a:xfrm>
                <a:off x="717755" y="1789471"/>
                <a:ext cx="11041626" cy="1607620"/>
              </a:xfrm>
              <a:prstGeom prst="rect">
                <a:avLst/>
              </a:prstGeom>
              <a:blipFill>
                <a:blip r:embed="rId3"/>
                <a:stretch>
                  <a:fillRect l="-1379" t="-4724"/>
                </a:stretch>
              </a:blipFill>
            </p:spPr>
            <p:txBody>
              <a:bodyPr/>
              <a:lstStyle/>
              <a:p>
                <a:r>
                  <a:rPr lang="en-FR">
                    <a:noFill/>
                  </a:rPr>
                  <a:t> </a:t>
                </a:r>
              </a:p>
            </p:txBody>
          </p:sp>
        </mc:Fallback>
      </mc:AlternateContent>
    </p:spTree>
    <p:extLst>
      <p:ext uri="{BB962C8B-B14F-4D97-AF65-F5344CB8AC3E}">
        <p14:creationId xmlns:p14="http://schemas.microsoft.com/office/powerpoint/2010/main" val="328445121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A684B2-46DD-36DD-BDD7-A9273BD24C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9D1FB32-D0A3-9490-481B-985B9202F12B}"/>
              </a:ext>
            </a:extLst>
          </p:cNvPr>
          <p:cNvSpPr>
            <a:spLocks noGrp="1"/>
          </p:cNvSpPr>
          <p:nvPr>
            <p:ph type="title"/>
          </p:nvPr>
        </p:nvSpPr>
        <p:spPr/>
        <p:txBody>
          <a:bodyPr/>
          <a:lstStyle/>
          <a:p>
            <a:r>
              <a:rPr lang="it-IT" dirty="0" err="1"/>
              <a:t>Attribute</a:t>
            </a:r>
            <a:r>
              <a:rPr lang="it-IT" dirty="0"/>
              <a:t> </a:t>
            </a:r>
            <a:r>
              <a:rPr lang="it-IT" dirty="0" err="1"/>
              <a:t>Inference</a:t>
            </a:r>
            <a:r>
              <a:rPr lang="it-IT" dirty="0"/>
              <a:t> Attack</a:t>
            </a:r>
            <a:endParaRPr lang="en-FR" dirty="0"/>
          </a:p>
        </p:txBody>
      </p:sp>
      <p:sp>
        <p:nvSpPr>
          <p:cNvPr id="4" name="Slide Number Placeholder 3">
            <a:extLst>
              <a:ext uri="{FF2B5EF4-FFF2-40B4-BE49-F238E27FC236}">
                <a16:creationId xmlns:a16="http://schemas.microsoft.com/office/drawing/2014/main" id="{6D7E0D83-1207-2CB7-9740-30985B553267}"/>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C45FDB-A281-2F4E-8999-F05EC7B0086D}" type="slidenum">
              <a:rPr kumimoji="0" lang="fr-FR" sz="1600" b="0" i="0" u="none" strike="noStrike" kern="1200" cap="none" spc="0" normalizeH="0" baseline="0" noProof="0" smtClean="0">
                <a:ln>
                  <a:noFill/>
                </a:ln>
                <a:solidFill>
                  <a:srgbClr val="E63213"/>
                </a:solidFill>
                <a:effectLst/>
                <a:uLnTx/>
                <a:uFillTx/>
                <a:latin typeface="Inria Sans"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8</a:t>
            </a:fld>
            <a:endParaRPr kumimoji="0" lang="fr-FR" sz="1600" b="0" i="0" u="none" strike="noStrike" kern="1200" cap="none" spc="0" normalizeH="0" baseline="0" noProof="0">
              <a:ln>
                <a:noFill/>
              </a:ln>
              <a:solidFill>
                <a:srgbClr val="E63213"/>
              </a:solidFill>
              <a:effectLst/>
              <a:uLnTx/>
              <a:uFillTx/>
              <a:latin typeface="Inria Sans" pitchFamily="2" charset="77"/>
              <a:ea typeface="+mn-ea"/>
              <a:cs typeface="+mn-cs"/>
            </a:endParaRPr>
          </a:p>
        </p:txBody>
      </p:sp>
      <mc:AlternateContent xmlns:mc="http://schemas.openxmlformats.org/markup-compatibility/2006" xmlns:a14="http://schemas.microsoft.com/office/drawing/2010/main">
        <mc:Choice Requires="a14">
          <p:sp>
            <p:nvSpPr>
              <p:cNvPr id="3" name="CasellaDiTesto 2">
                <a:extLst>
                  <a:ext uri="{FF2B5EF4-FFF2-40B4-BE49-F238E27FC236}">
                    <a16:creationId xmlns:a16="http://schemas.microsoft.com/office/drawing/2014/main" id="{9040F27D-AC5A-0434-22C8-BFF4FD3E1081}"/>
                  </a:ext>
                </a:extLst>
              </p:cNvPr>
              <p:cNvSpPr txBox="1"/>
              <p:nvPr/>
            </p:nvSpPr>
            <p:spPr>
              <a:xfrm>
                <a:off x="717755" y="1789471"/>
                <a:ext cx="11041626" cy="16076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black"/>
                    </a:solidFill>
                    <a:effectLst/>
                    <a:uLnTx/>
                    <a:uFillTx/>
                    <a:latin typeface="Inria Sans" pitchFamily="2" charset="77"/>
                    <a:ea typeface="+mn-ea"/>
                    <a:cs typeface="+mn-cs"/>
                  </a:rPr>
                  <a:t>Goal: reconstruct a sensitive attribute </a:t>
                </a:r>
                <a14:m>
                  <m:oMath xmlns:m="http://schemas.openxmlformats.org/officeDocument/2006/math">
                    <m:r>
                      <a:rPr kumimoji="0" lang="it-IT"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𝑠</m:t>
                    </m:r>
                    <m:r>
                      <a:rPr kumimoji="0" lang="it-IT"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oMath>
                </a14:m>
                <a:r>
                  <a:rPr kumimoji="0" lang="en-US" sz="3200" b="0" i="0" u="none" strike="noStrike" kern="1200" cap="none" spc="0" normalizeH="0" baseline="0" noProof="0" dirty="0">
                    <a:ln>
                      <a:noFill/>
                    </a:ln>
                    <a:solidFill>
                      <a:prstClr val="black"/>
                    </a:solidFill>
                    <a:effectLst/>
                    <a:uLnTx/>
                    <a:uFillTx/>
                    <a:latin typeface="Inria Sans" pitchFamily="2" charset="77"/>
                    <a:ea typeface="+mn-ea"/>
                    <a:cs typeface="+mn-cs"/>
                  </a:rPr>
                  <a:t>starting from public information </a:t>
                </a:r>
                <a14:m>
                  <m:oMath xmlns:m="http://schemas.openxmlformats.org/officeDocument/2006/math">
                    <m:sSub>
                      <m:sSubPr>
                        <m:ctrlPr>
                          <a:rPr kumimoji="0" lang="it-IT"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ctrlPr>
                      </m:sSubPr>
                      <m:e>
                        <m:r>
                          <a:rPr kumimoji="0" lang="it-IT" sz="3200" b="1"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𝒙</m:t>
                        </m:r>
                      </m:e>
                      <m:sub>
                        <m:r>
                          <a:rPr kumimoji="0" lang="it-IT"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𝑝</m:t>
                        </m:r>
                      </m:sub>
                    </m:sSub>
                  </m:oMath>
                </a14:m>
                <a:r>
                  <a:rPr kumimoji="0" lang="it-IT" sz="3200" b="0" i="0" u="none" strike="noStrike" kern="1200" cap="none" spc="0" normalizeH="0" baseline="0" noProof="0" dirty="0">
                    <a:ln>
                      <a:noFill/>
                    </a:ln>
                    <a:solidFill>
                      <a:prstClr val="black"/>
                    </a:solidFill>
                    <a:effectLst/>
                    <a:uLnTx/>
                    <a:uFillTx/>
                    <a:latin typeface="Inria Sans" pitchFamily="2" charset="77"/>
                    <a:ea typeface="+mn-ea"/>
                    <a:cs typeface="+mn-cs"/>
                  </a:rPr>
                  <a:t> and target </a:t>
                </a:r>
                <a:r>
                  <a:rPr kumimoji="0" lang="it-IT" sz="3200" b="0" i="0" u="none" strike="noStrike" kern="1200" cap="none" spc="0" normalizeH="0" baseline="0" noProof="0" dirty="0" err="1">
                    <a:ln>
                      <a:noFill/>
                    </a:ln>
                    <a:solidFill>
                      <a:prstClr val="black"/>
                    </a:solidFill>
                    <a:effectLst/>
                    <a:uLnTx/>
                    <a:uFillTx/>
                    <a:latin typeface="Inria Sans" pitchFamily="2" charset="77"/>
                    <a:ea typeface="+mn-ea"/>
                    <a:cs typeface="+mn-cs"/>
                  </a:rPr>
                  <a:t>value</a:t>
                </a:r>
                <a14:m>
                  <m:oMath xmlns:m="http://schemas.openxmlformats.org/officeDocument/2006/math">
                    <m:sSub>
                      <m:sSubPr>
                        <m:ctrlPr>
                          <a:rPr kumimoji="0" lang="it-IT" sz="3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ctrlPr>
                      </m:sSubPr>
                      <m:e>
                        <m:r>
                          <a:rPr kumimoji="0" lang="it-IT" sz="3200" b="0" i="1" u="none" strike="noStrike" kern="1200" cap="none" spc="0" normalizeH="0" baseline="0" noProof="0" smtClean="0">
                            <a:ln>
                              <a:noFill/>
                            </a:ln>
                            <a:solidFill>
                              <a:prstClr val="black"/>
                            </a:solidFill>
                            <a:effectLst/>
                            <a:uLnTx/>
                            <a:uFillTx/>
                            <a:latin typeface="Cambria Math" panose="02040503050406030204" pitchFamily="18" charset="0"/>
                            <a:ea typeface="+mn-ea"/>
                            <a:cs typeface="+mn-cs"/>
                          </a:rPr>
                          <m:t> </m:t>
                        </m:r>
                        <m:r>
                          <a:rPr kumimoji="0" lang="it-IT" sz="3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𝑦</m:t>
                        </m:r>
                      </m:e>
                      <m:sub>
                        <m:r>
                          <a:rPr kumimoji="0" lang="it-IT" sz="3200" b="0" i="1" u="none" strike="noStrike" kern="1200" cap="none" spc="0" normalizeH="0" baseline="0" noProof="0">
                            <a:ln>
                              <a:noFill/>
                            </a:ln>
                            <a:solidFill>
                              <a:prstClr val="black"/>
                            </a:solidFill>
                            <a:effectLst/>
                            <a:uLnTx/>
                            <a:uFillTx/>
                            <a:latin typeface="Cambria Math" panose="02040503050406030204" pitchFamily="18" charset="0"/>
                            <a:ea typeface="+mn-ea"/>
                            <a:cs typeface="+mn-cs"/>
                          </a:rPr>
                          <m:t>𝑝</m:t>
                        </m:r>
                      </m:sub>
                    </m:sSub>
                  </m:oMath>
                </a14:m>
                <a:endParaRPr kumimoji="0" lang="it-IT" sz="3200" b="0" i="0" u="none" strike="noStrike" kern="1200" cap="none" spc="0" normalizeH="0" baseline="0" noProof="0" dirty="0">
                  <a:ln>
                    <a:noFill/>
                  </a:ln>
                  <a:solidFill>
                    <a:prstClr val="black"/>
                  </a:solidFill>
                  <a:effectLst/>
                  <a:uLnTx/>
                  <a:uFillTx/>
                  <a:latin typeface="Inria Sans" pitchFamily="2" charset="77"/>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it-IT" sz="3200" b="0" i="0" u="none" strike="noStrike" kern="1200" cap="none" spc="0" normalizeH="0" baseline="0" noProof="0" dirty="0">
                  <a:ln>
                    <a:noFill/>
                  </a:ln>
                  <a:solidFill>
                    <a:srgbClr val="384257"/>
                  </a:solidFill>
                  <a:effectLst/>
                  <a:uLnTx/>
                  <a:uFillTx/>
                  <a:latin typeface="Inria Sans" pitchFamily="2" charset="77"/>
                  <a:ea typeface="+mn-ea"/>
                  <a:cs typeface="+mn-cs"/>
                </a:endParaRPr>
              </a:p>
            </p:txBody>
          </p:sp>
        </mc:Choice>
        <mc:Fallback xmlns="">
          <p:sp>
            <p:nvSpPr>
              <p:cNvPr id="3" name="CasellaDiTesto 2">
                <a:extLst>
                  <a:ext uri="{FF2B5EF4-FFF2-40B4-BE49-F238E27FC236}">
                    <a16:creationId xmlns:a16="http://schemas.microsoft.com/office/drawing/2014/main" id="{9040F27D-AC5A-0434-22C8-BFF4FD3E1081}"/>
                  </a:ext>
                </a:extLst>
              </p:cNvPr>
              <p:cNvSpPr txBox="1">
                <a:spLocks noRot="1" noChangeAspect="1" noMove="1" noResize="1" noEditPoints="1" noAdjustHandles="1" noChangeArrowheads="1" noChangeShapeType="1" noTextEdit="1"/>
              </p:cNvSpPr>
              <p:nvPr/>
            </p:nvSpPr>
            <p:spPr>
              <a:xfrm>
                <a:off x="717755" y="1789471"/>
                <a:ext cx="11041626" cy="1607620"/>
              </a:xfrm>
              <a:prstGeom prst="rect">
                <a:avLst/>
              </a:prstGeom>
              <a:blipFill>
                <a:blip r:embed="rId3"/>
                <a:stretch>
                  <a:fillRect l="-1379" t="-4724"/>
                </a:stretch>
              </a:blipFill>
            </p:spPr>
            <p:txBody>
              <a:bodyPr/>
              <a:lstStyle/>
              <a:p>
                <a:r>
                  <a:rPr lang="en-FR">
                    <a:noFill/>
                  </a:rPr>
                  <a:t> </a:t>
                </a:r>
              </a:p>
            </p:txBody>
          </p:sp>
        </mc:Fallback>
      </mc:AlternateContent>
      <p:sp>
        <p:nvSpPr>
          <p:cNvPr id="10" name="CasellaDiTesto 9">
            <a:extLst>
              <a:ext uri="{FF2B5EF4-FFF2-40B4-BE49-F238E27FC236}">
                <a16:creationId xmlns:a16="http://schemas.microsoft.com/office/drawing/2014/main" id="{411F27AC-40C3-9D11-BB05-28D1052014A4}"/>
              </a:ext>
            </a:extLst>
          </p:cNvPr>
          <p:cNvSpPr txBox="1"/>
          <p:nvPr/>
        </p:nvSpPr>
        <p:spPr>
          <a:xfrm>
            <a:off x="275303" y="3198167"/>
            <a:ext cx="7249297" cy="1938992"/>
          </a:xfrm>
          <a:prstGeom prst="rect">
            <a:avLst/>
          </a:prstGeom>
          <a:noFill/>
        </p:spPr>
        <p:txBody>
          <a:bodyPr wrap="square" lIns="91440" tIns="45720" rIns="91440" bIns="45720" anchor="t">
            <a:spAutoFit/>
          </a:bodyPr>
          <a:lstStyle/>
          <a:p>
            <a:pPr marL="914400" marR="0" lvl="1"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3200" b="0" i="0" u="none" strike="noStrike" kern="1200" cap="none" spc="0" normalizeH="0" baseline="0" noProof="0" dirty="0">
                <a:ln>
                  <a:noFill/>
                </a:ln>
                <a:solidFill>
                  <a:prstClr val="black"/>
                </a:solidFill>
                <a:effectLst/>
                <a:uLnTx/>
                <a:uFillTx/>
                <a:latin typeface="Inria Sans"/>
                <a:ea typeface="+mn-ea"/>
                <a:cs typeface="+mn-cs"/>
              </a:rPr>
              <a:t>Two existing approaches: </a:t>
            </a:r>
          </a:p>
          <a:p>
            <a:pPr marL="1371600" marR="0" lvl="2"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endParaRPr kumimoji="0" lang="en-US" sz="2400" b="0" i="0" u="none" strike="noStrike" kern="1200" cap="none" spc="0" normalizeH="0" baseline="0" noProof="0" dirty="0">
              <a:ln>
                <a:noFill/>
              </a:ln>
              <a:solidFill>
                <a:prstClr val="black"/>
              </a:solidFill>
              <a:effectLst/>
              <a:uLnTx/>
              <a:uFillTx/>
              <a:latin typeface="Inria Sans" pitchFamily="2" charset="77"/>
              <a:ea typeface="+mn-ea"/>
              <a:cs typeface="+mn-cs"/>
            </a:endParaRPr>
          </a:p>
          <a:p>
            <a:pPr marL="1371600" marR="0" lvl="2" indent="-457200" algn="l" defTabSz="914400" rtl="0" eaLnBrk="1" fontAlgn="auto" latinLnBrk="0" hangingPunct="1">
              <a:lnSpc>
                <a:spcPct val="100000"/>
              </a:lnSpc>
              <a:spcBef>
                <a:spcPts val="0"/>
              </a:spcBef>
              <a:spcAft>
                <a:spcPts val="0"/>
              </a:spcAft>
              <a:buClr>
                <a:srgbClr val="E63312"/>
              </a:buClr>
              <a:buSzTx/>
              <a:buFont typeface="Wingdings" panose="05000000000000000000" pitchFamily="2" charset="2"/>
              <a:buChar char="§"/>
              <a:tabLst/>
              <a:defRPr/>
            </a:pPr>
            <a:r>
              <a:rPr kumimoji="0" lang="en-US" sz="3200" b="0" i="0" u="none" strike="noStrike" kern="1200" cap="none" spc="0" normalizeH="0" baseline="0" noProof="0" dirty="0">
                <a:ln>
                  <a:noFill/>
                </a:ln>
                <a:solidFill>
                  <a:prstClr val="black"/>
                </a:solidFill>
                <a:effectLst/>
                <a:uLnTx/>
                <a:uFillTx/>
                <a:latin typeface="Inria Sans"/>
                <a:ea typeface="+mn-ea"/>
                <a:cs typeface="+mn-cs"/>
              </a:rPr>
              <a:t>Gradient based [4]</a:t>
            </a:r>
            <a:endParaRPr kumimoji="0" lang="en-US" sz="3200" b="0" i="0" u="none" strike="noStrike" kern="1200" cap="none" spc="0" normalizeH="0" baseline="0" noProof="0" dirty="0">
              <a:ln>
                <a:noFill/>
              </a:ln>
              <a:solidFill>
                <a:prstClr val="black"/>
              </a:solidFill>
              <a:effectLst/>
              <a:uLnTx/>
              <a:uFillTx/>
              <a:latin typeface="Inria Sans" pitchFamily="2" charset="77"/>
              <a:ea typeface="+mn-ea"/>
              <a:cs typeface="+mn-cs"/>
            </a:endParaRPr>
          </a:p>
          <a:p>
            <a:pPr marL="1371600" marR="0" lvl="2" indent="-457200" algn="l" defTabSz="914400" rtl="0" eaLnBrk="1" fontAlgn="auto" latinLnBrk="0" hangingPunct="1">
              <a:lnSpc>
                <a:spcPct val="100000"/>
              </a:lnSpc>
              <a:spcBef>
                <a:spcPts val="0"/>
              </a:spcBef>
              <a:spcAft>
                <a:spcPts val="0"/>
              </a:spcAft>
              <a:buClr>
                <a:srgbClr val="E63312"/>
              </a:buClr>
              <a:buSzTx/>
              <a:buFont typeface="Wingdings" panose="05000000000000000000" pitchFamily="2" charset="2"/>
              <a:buChar char="§"/>
              <a:tabLst/>
              <a:defRPr/>
            </a:pPr>
            <a:r>
              <a:rPr kumimoji="0" lang="en-US" sz="3200" b="0" i="0" u="none" strike="noStrike" kern="1200" cap="none" spc="0" normalizeH="0" baseline="0" noProof="0" dirty="0">
                <a:ln>
                  <a:noFill/>
                </a:ln>
                <a:solidFill>
                  <a:prstClr val="black"/>
                </a:solidFill>
                <a:effectLst/>
                <a:uLnTx/>
                <a:uFillTx/>
                <a:latin typeface="Inria Sans"/>
                <a:ea typeface="+mn-ea"/>
                <a:cs typeface="+mn-cs"/>
              </a:rPr>
              <a:t>Model based [</a:t>
            </a:r>
            <a:r>
              <a:rPr kumimoji="0" lang="en-US" sz="3200" b="0" i="0" u="none" strike="noStrike" kern="1200" cap="none" spc="0" normalizeH="0" baseline="0" noProof="0" dirty="0">
                <a:ln>
                  <a:noFill/>
                </a:ln>
                <a:solidFill>
                  <a:prstClr val="black"/>
                </a:solidFill>
                <a:effectLst/>
                <a:uLnTx/>
                <a:uFillTx/>
                <a:latin typeface="Inria Sans"/>
                <a:ea typeface="Calibri"/>
                <a:cs typeface="Calibri"/>
              </a:rPr>
              <a:t>5]</a:t>
            </a:r>
            <a:endParaRPr kumimoji="0" lang="en-US" sz="3200" b="0" i="0" u="none" strike="noStrike" kern="1200" cap="none" spc="0" normalizeH="0" baseline="0" noProof="0" dirty="0">
              <a:ln>
                <a:noFill/>
              </a:ln>
              <a:solidFill>
                <a:prstClr val="black"/>
              </a:solidFill>
              <a:effectLst/>
              <a:uLnTx/>
              <a:uFillTx/>
              <a:latin typeface="Inria Sans"/>
              <a:ea typeface="+mn-ea"/>
              <a:cs typeface="+mn-cs"/>
            </a:endParaRPr>
          </a:p>
        </p:txBody>
      </p:sp>
      <p:sp>
        <p:nvSpPr>
          <p:cNvPr id="7" name="CasellaDiTesto 6">
            <a:extLst>
              <a:ext uri="{FF2B5EF4-FFF2-40B4-BE49-F238E27FC236}">
                <a16:creationId xmlns:a16="http://schemas.microsoft.com/office/drawing/2014/main" id="{9E2B08B1-A6B9-C703-C1DE-C06C30EFB315}"/>
              </a:ext>
            </a:extLst>
          </p:cNvPr>
          <p:cNvSpPr txBox="1"/>
          <p:nvPr/>
        </p:nvSpPr>
        <p:spPr>
          <a:xfrm>
            <a:off x="609600" y="6033185"/>
            <a:ext cx="10635506"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200" b="0" i="0" u="none" strike="noStrike" kern="1200" cap="none" spc="0" normalizeH="0" baseline="0" noProof="0" dirty="0">
                <a:ln>
                  <a:noFill/>
                </a:ln>
                <a:solidFill>
                  <a:prstClr val="black"/>
                </a:solidFill>
                <a:effectLst/>
                <a:uLnTx/>
                <a:uFillTx/>
                <a:latin typeface="Inria Sans"/>
                <a:ea typeface="+mn-ea"/>
                <a:cs typeface="+mn-cs"/>
              </a:rPr>
              <a:t>[5] </a:t>
            </a:r>
            <a:r>
              <a:rPr kumimoji="0" lang="it-IT" sz="1200" b="0" i="0" u="none" strike="noStrike" kern="1200" cap="none" spc="0" normalizeH="0" baseline="0" noProof="0" dirty="0" err="1">
                <a:ln>
                  <a:noFill/>
                </a:ln>
                <a:solidFill>
                  <a:prstClr val="black"/>
                </a:solidFill>
                <a:effectLst/>
                <a:uLnTx/>
                <a:uFillTx/>
                <a:latin typeface="Inria Sans"/>
                <a:ea typeface="+mn-ea"/>
                <a:cs typeface="+mn-cs"/>
              </a:rPr>
              <a:t>Fredrikson</a:t>
            </a:r>
            <a:r>
              <a:rPr kumimoji="0" lang="it-IT" sz="1200" b="0" i="0" u="none" strike="noStrike" kern="1200" cap="none" spc="0" normalizeH="0" baseline="0" noProof="0" dirty="0">
                <a:ln>
                  <a:noFill/>
                </a:ln>
                <a:solidFill>
                  <a:prstClr val="black"/>
                </a:solidFill>
                <a:effectLst/>
                <a:uLnTx/>
                <a:uFillTx/>
                <a:latin typeface="Inria Sans"/>
                <a:ea typeface="+mn-ea"/>
                <a:cs typeface="+mn-cs"/>
              </a:rPr>
              <a:t>, M.; </a:t>
            </a:r>
            <a:r>
              <a:rPr kumimoji="0" lang="it-IT" sz="1200" b="0" i="0" u="none" strike="noStrike" kern="1200" cap="none" spc="0" normalizeH="0" baseline="0" noProof="0" dirty="0" err="1">
                <a:ln>
                  <a:noFill/>
                </a:ln>
                <a:solidFill>
                  <a:prstClr val="black"/>
                </a:solidFill>
                <a:effectLst/>
                <a:uLnTx/>
                <a:uFillTx/>
                <a:latin typeface="Inria Sans"/>
                <a:ea typeface="+mn-ea"/>
                <a:cs typeface="+mn-cs"/>
              </a:rPr>
              <a:t>Lantz</a:t>
            </a:r>
            <a:r>
              <a:rPr kumimoji="0" lang="it-IT" sz="1200" b="0" i="0" u="none" strike="noStrike" kern="1200" cap="none" spc="0" normalizeH="0" baseline="0" noProof="0" dirty="0">
                <a:ln>
                  <a:noFill/>
                </a:ln>
                <a:solidFill>
                  <a:prstClr val="black"/>
                </a:solidFill>
                <a:effectLst/>
                <a:uLnTx/>
                <a:uFillTx/>
                <a:latin typeface="Inria Sans"/>
                <a:ea typeface="+mn-ea"/>
                <a:cs typeface="+mn-cs"/>
              </a:rPr>
              <a:t>, E.; </a:t>
            </a:r>
            <a:r>
              <a:rPr kumimoji="0" lang="it-IT" sz="1200" b="0" i="0" u="none" strike="noStrike" kern="1200" cap="none" spc="0" normalizeH="0" baseline="0" noProof="0" dirty="0" err="1">
                <a:ln>
                  <a:noFill/>
                </a:ln>
                <a:solidFill>
                  <a:prstClr val="black"/>
                </a:solidFill>
                <a:effectLst/>
                <a:uLnTx/>
                <a:uFillTx/>
                <a:latin typeface="Inria Sans"/>
                <a:ea typeface="+mn-ea"/>
                <a:cs typeface="+mn-cs"/>
              </a:rPr>
              <a:t>Jha</a:t>
            </a:r>
            <a:r>
              <a:rPr kumimoji="0" lang="it-IT" sz="1200" b="0" i="0" u="none" strike="noStrike" kern="1200" cap="none" spc="0" normalizeH="0" baseline="0" noProof="0" dirty="0">
                <a:ln>
                  <a:noFill/>
                </a:ln>
                <a:solidFill>
                  <a:prstClr val="black"/>
                </a:solidFill>
                <a:effectLst/>
                <a:uLnTx/>
                <a:uFillTx/>
                <a:latin typeface="Inria Sans"/>
                <a:ea typeface="+mn-ea"/>
                <a:cs typeface="+mn-cs"/>
              </a:rPr>
              <a:t>, S.; </a:t>
            </a:r>
            <a:r>
              <a:rPr kumimoji="0" lang="it-IT" sz="1200" b="0" i="0" u="none" strike="noStrike" kern="1200" cap="none" spc="0" normalizeH="0" baseline="0" noProof="0" dirty="0" err="1">
                <a:ln>
                  <a:noFill/>
                </a:ln>
                <a:solidFill>
                  <a:prstClr val="black"/>
                </a:solidFill>
                <a:effectLst/>
                <a:uLnTx/>
                <a:uFillTx/>
                <a:latin typeface="Inria Sans"/>
                <a:ea typeface="+mn-ea"/>
                <a:cs typeface="+mn-cs"/>
              </a:rPr>
              <a:t>Lin</a:t>
            </a:r>
            <a:r>
              <a:rPr kumimoji="0" lang="it-IT" sz="1200" b="0" i="0" u="none" strike="noStrike" kern="1200" cap="none" spc="0" normalizeH="0" baseline="0" noProof="0" dirty="0">
                <a:ln>
                  <a:noFill/>
                </a:ln>
                <a:solidFill>
                  <a:prstClr val="black"/>
                </a:solidFill>
                <a:effectLst/>
                <a:uLnTx/>
                <a:uFillTx/>
                <a:latin typeface="Inria Sans"/>
                <a:ea typeface="+mn-ea"/>
                <a:cs typeface="+mn-cs"/>
              </a:rPr>
              <a:t>, S.; Page, D.; and </a:t>
            </a:r>
            <a:r>
              <a:rPr kumimoji="0" lang="it-IT" sz="1200" b="0" i="0" u="none" strike="noStrike" kern="1200" cap="none" spc="0" normalizeH="0" baseline="0" noProof="0" dirty="0" err="1">
                <a:ln>
                  <a:noFill/>
                </a:ln>
                <a:solidFill>
                  <a:prstClr val="black"/>
                </a:solidFill>
                <a:effectLst/>
                <a:uLnTx/>
                <a:uFillTx/>
                <a:latin typeface="Inria Sans"/>
                <a:ea typeface="+mn-ea"/>
                <a:cs typeface="+mn-cs"/>
              </a:rPr>
              <a:t>Ristenpart</a:t>
            </a:r>
            <a:r>
              <a:rPr kumimoji="0" lang="it-IT" sz="1200" b="0" i="0" u="none" strike="noStrike" kern="1200" cap="none" spc="0" normalizeH="0" baseline="0" noProof="0" dirty="0">
                <a:ln>
                  <a:noFill/>
                </a:ln>
                <a:solidFill>
                  <a:prstClr val="black"/>
                </a:solidFill>
                <a:effectLst/>
                <a:uLnTx/>
                <a:uFillTx/>
                <a:latin typeface="Inria Sans"/>
                <a:ea typeface="+mn-ea"/>
                <a:cs typeface="+mn-cs"/>
              </a:rPr>
              <a:t>, T. 2014.  Privacy in </a:t>
            </a:r>
            <a:r>
              <a:rPr kumimoji="0" lang="it-IT" sz="1200" b="0" i="0" u="none" strike="noStrike" kern="1200" cap="none" spc="0" normalizeH="0" baseline="0" noProof="0" dirty="0" err="1">
                <a:ln>
                  <a:noFill/>
                </a:ln>
                <a:solidFill>
                  <a:prstClr val="black"/>
                </a:solidFill>
                <a:effectLst/>
                <a:uLnTx/>
                <a:uFillTx/>
                <a:latin typeface="Inria Sans"/>
                <a:ea typeface="+mn-ea"/>
                <a:cs typeface="+mn-cs"/>
              </a:rPr>
              <a:t>pharmacogenetics</a:t>
            </a:r>
            <a:r>
              <a:rPr kumimoji="0" lang="it-IT" sz="1200" b="0" i="0" u="none" strike="noStrike" kern="1200" cap="none" spc="0" normalizeH="0" baseline="0" noProof="0" dirty="0">
                <a:ln>
                  <a:noFill/>
                </a:ln>
                <a:solidFill>
                  <a:prstClr val="black"/>
                </a:solidFill>
                <a:effectLst/>
                <a:uLnTx/>
                <a:uFillTx/>
                <a:latin typeface="Inria Sans"/>
                <a:ea typeface="+mn-ea"/>
                <a:cs typeface="+mn-cs"/>
              </a:rPr>
              <a:t>: An end-to-end case study of </a:t>
            </a:r>
            <a:r>
              <a:rPr kumimoji="0" lang="it-IT" sz="1200" b="0" i="0" u="none" strike="noStrike" kern="1200" cap="none" spc="0" normalizeH="0" baseline="0" noProof="0" dirty="0" err="1">
                <a:ln>
                  <a:noFill/>
                </a:ln>
                <a:solidFill>
                  <a:prstClr val="black"/>
                </a:solidFill>
                <a:effectLst/>
                <a:uLnTx/>
                <a:uFillTx/>
                <a:latin typeface="Inria Sans"/>
                <a:ea typeface="+mn-ea"/>
                <a:cs typeface="+mn-cs"/>
              </a:rPr>
              <a:t>personalized</a:t>
            </a:r>
            <a:r>
              <a:rPr kumimoji="0" lang="it-IT" sz="1200" b="0" i="0" u="none" strike="noStrike" kern="1200" cap="none" spc="0" normalizeH="0" baseline="0" noProof="0" dirty="0">
                <a:ln>
                  <a:noFill/>
                </a:ln>
                <a:solidFill>
                  <a:prstClr val="black"/>
                </a:solidFill>
                <a:effectLst/>
                <a:uLnTx/>
                <a:uFillTx/>
                <a:latin typeface="Inria Sans"/>
                <a:ea typeface="+mn-ea"/>
                <a:cs typeface="+mn-cs"/>
              </a:rPr>
              <a:t> warfarin </a:t>
            </a:r>
            <a:r>
              <a:rPr kumimoji="0" lang="it-IT" sz="1200" b="0" i="0" u="none" strike="noStrike" kern="1200" cap="none" spc="0" normalizeH="0" baseline="0" noProof="0" dirty="0" err="1">
                <a:ln>
                  <a:noFill/>
                </a:ln>
                <a:solidFill>
                  <a:prstClr val="black"/>
                </a:solidFill>
                <a:effectLst/>
                <a:uLnTx/>
                <a:uFillTx/>
                <a:latin typeface="Inria Sans"/>
                <a:ea typeface="+mn-ea"/>
                <a:cs typeface="+mn-cs"/>
              </a:rPr>
              <a:t>dosing</a:t>
            </a:r>
            <a:r>
              <a:rPr kumimoji="0" lang="it-IT" sz="1200" b="0" i="0" u="none" strike="noStrike" kern="1200" cap="none" spc="0" normalizeH="0" baseline="0" noProof="0" dirty="0">
                <a:ln>
                  <a:noFill/>
                </a:ln>
                <a:solidFill>
                  <a:prstClr val="black"/>
                </a:solidFill>
                <a:effectLst/>
                <a:uLnTx/>
                <a:uFillTx/>
                <a:latin typeface="Inria Sans"/>
                <a:ea typeface="+mn-ea"/>
                <a:cs typeface="+mn-cs"/>
              </a:rPr>
              <a:t>. In 23rd{USENIX}Security Symposium ({USENIX}Security 14), 17–32.</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200" b="0" i="0" u="none" strike="noStrike" kern="1200" cap="none" spc="0" normalizeH="0" baseline="0" noProof="0" dirty="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8805680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19A710B-5FCA-649B-33CC-74C54FB72D1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079837E-C9CF-BC23-A9B6-80970193E9D6}"/>
              </a:ext>
            </a:extLst>
          </p:cNvPr>
          <p:cNvSpPr>
            <a:spLocks noGrp="1"/>
          </p:cNvSpPr>
          <p:nvPr>
            <p:ph type="title"/>
          </p:nvPr>
        </p:nvSpPr>
        <p:spPr/>
        <p:txBody>
          <a:bodyPr/>
          <a:lstStyle/>
          <a:p>
            <a:r>
              <a:rPr lang="it-IT" dirty="0" err="1"/>
              <a:t>Gradient-based</a:t>
            </a:r>
            <a:r>
              <a:rPr lang="it-IT" dirty="0"/>
              <a:t> AIA </a:t>
            </a:r>
            <a:endParaRPr lang="en-FR" dirty="0"/>
          </a:p>
        </p:txBody>
      </p:sp>
      <p:sp>
        <p:nvSpPr>
          <p:cNvPr id="4" name="Slide Number Placeholder 3">
            <a:extLst>
              <a:ext uri="{FF2B5EF4-FFF2-40B4-BE49-F238E27FC236}">
                <a16:creationId xmlns:a16="http://schemas.microsoft.com/office/drawing/2014/main" id="{F63584A3-A46A-BD19-F796-961E7BCB1D4E}"/>
              </a:ext>
            </a:extLst>
          </p:cNvPr>
          <p:cNvSpPr>
            <a:spLocks noGrp="1"/>
          </p:cNvSpPr>
          <p:nvPr>
            <p:ph type="sldNum" sz="quarter" idx="12"/>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10C45FDB-A281-2F4E-8999-F05EC7B0086D}" type="slidenum">
              <a:rPr kumimoji="0" lang="fr-FR" sz="1600" b="0" i="0" u="none" strike="noStrike" kern="1200" cap="none" spc="0" normalizeH="0" baseline="0" noProof="0" smtClean="0">
                <a:ln>
                  <a:noFill/>
                </a:ln>
                <a:solidFill>
                  <a:srgbClr val="E63213"/>
                </a:solidFill>
                <a:effectLst/>
                <a:uLnTx/>
                <a:uFillTx/>
                <a:latin typeface="Inria Sans" pitchFamily="2" charset="77"/>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9</a:t>
            </a:fld>
            <a:endParaRPr kumimoji="0" lang="fr-FR" sz="1600" b="0" i="0" u="none" strike="noStrike" kern="1200" cap="none" spc="0" normalizeH="0" baseline="0" noProof="0">
              <a:ln>
                <a:noFill/>
              </a:ln>
              <a:solidFill>
                <a:srgbClr val="E63213"/>
              </a:solidFill>
              <a:effectLst/>
              <a:uLnTx/>
              <a:uFillTx/>
              <a:latin typeface="Inria Sans" pitchFamily="2" charset="77"/>
              <a:ea typeface="+mn-ea"/>
              <a:cs typeface="+mn-cs"/>
            </a:endParaRPr>
          </a:p>
        </p:txBody>
      </p:sp>
      <p:sp>
        <p:nvSpPr>
          <p:cNvPr id="5" name="CasellaDiTesto 4">
            <a:extLst>
              <a:ext uri="{FF2B5EF4-FFF2-40B4-BE49-F238E27FC236}">
                <a16:creationId xmlns:a16="http://schemas.microsoft.com/office/drawing/2014/main" id="{FE522EDD-9E05-4254-F399-CAF7181395F8}"/>
              </a:ext>
            </a:extLst>
          </p:cNvPr>
          <p:cNvSpPr txBox="1"/>
          <p:nvPr/>
        </p:nvSpPr>
        <p:spPr>
          <a:xfrm>
            <a:off x="147484" y="1606607"/>
            <a:ext cx="10215716" cy="2554545"/>
          </a:xfrm>
          <a:prstGeom prst="rect">
            <a:avLst/>
          </a:prstGeom>
          <a:noFill/>
        </p:spPr>
        <p:txBody>
          <a:bodyPr wrap="square" lIns="91440" tIns="45720" rIns="91440" bIns="45720" anchor="t">
            <a:spAutoFit/>
          </a:bodyPr>
          <a:lstStyle/>
          <a:p>
            <a:pPr marL="914400" marR="0" lvl="2" indent="0" algn="l" defTabSz="914400" rtl="0" eaLnBrk="1" fontAlgn="auto" latinLnBrk="0" hangingPunct="1">
              <a:lnSpc>
                <a:spcPct val="100000"/>
              </a:lnSpc>
              <a:spcBef>
                <a:spcPts val="0"/>
              </a:spcBef>
              <a:spcAft>
                <a:spcPts val="0"/>
              </a:spcAft>
              <a:buClr>
                <a:srgbClr val="E63312"/>
              </a:buClr>
              <a:buSzTx/>
              <a:buFontTx/>
              <a:buNone/>
              <a:tabLst/>
              <a:defRPr/>
            </a:pPr>
            <a:r>
              <a:rPr kumimoji="0" lang="en-US" sz="3200" b="0" i="0" u="none" strike="noStrike" kern="1200" cap="none" spc="0" normalizeH="0" baseline="0" noProof="0" dirty="0">
                <a:ln>
                  <a:noFill/>
                </a:ln>
                <a:solidFill>
                  <a:prstClr val="black"/>
                </a:solidFill>
                <a:effectLst/>
                <a:uLnTx/>
                <a:uFillTx/>
                <a:latin typeface="Inria Sans" pitchFamily="2" charset="77"/>
                <a:ea typeface="+mn-ea"/>
                <a:cs typeface="+mn-cs"/>
              </a:rPr>
              <a:t>Setting:</a:t>
            </a:r>
          </a:p>
          <a:p>
            <a:pPr marL="1828800" marR="0" lvl="3"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en-US" sz="3200" b="0" i="0" u="none" strike="noStrike" kern="1200" cap="none" spc="0" normalizeH="0" baseline="0" noProof="0" dirty="0">
                <a:ln>
                  <a:noFill/>
                </a:ln>
                <a:solidFill>
                  <a:prstClr val="black"/>
                </a:solidFill>
                <a:effectLst/>
                <a:uLnTx/>
                <a:uFillTx/>
                <a:latin typeface="Inria Sans"/>
                <a:ea typeface="+mn-ea"/>
                <a:cs typeface="+mn-cs"/>
              </a:rPr>
              <a:t>Clients          , global model   </a:t>
            </a:r>
            <a:r>
              <a:rPr kumimoji="0" lang="it-IT" sz="3200" b="0" i="0" u="none" strike="noStrike" kern="1200" cap="none" spc="0" normalizeH="0" baseline="0" noProof="0" dirty="0">
                <a:ln>
                  <a:noFill/>
                </a:ln>
                <a:solidFill>
                  <a:prstClr val="black"/>
                </a:solidFill>
                <a:effectLst/>
                <a:uLnTx/>
                <a:uFillTx/>
                <a:latin typeface="Inria Sans"/>
                <a:ea typeface="+mn-ea"/>
                <a:cs typeface="+mn-cs"/>
              </a:rPr>
              <a:t>, client model     </a:t>
            </a:r>
          </a:p>
          <a:p>
            <a:pPr marL="1828800" marR="0" lvl="3"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it-IT" sz="3200" b="0" i="0" u="none" strike="noStrike" kern="1200" cap="none" spc="0" normalizeH="0" baseline="0" noProof="0" dirty="0">
                <a:ln>
                  <a:noFill/>
                </a:ln>
                <a:solidFill>
                  <a:prstClr val="black"/>
                </a:solidFill>
                <a:effectLst/>
                <a:uLnTx/>
                <a:uFillTx/>
                <a:latin typeface="Inria Sans"/>
                <a:ea typeface="+mn-ea"/>
                <a:cs typeface="+mn-cs"/>
              </a:rPr>
              <a:t>                                                               </a:t>
            </a:r>
          </a:p>
          <a:p>
            <a:pPr marL="1828800" marR="0" lvl="3"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it-IT" sz="3200" b="0" i="0" u="none" strike="noStrike" kern="1200" cap="none" spc="0" normalizeH="0" baseline="0" noProof="0" dirty="0" err="1">
                <a:ln>
                  <a:noFill/>
                </a:ln>
                <a:solidFill>
                  <a:prstClr val="black"/>
                </a:solidFill>
                <a:effectLst/>
                <a:uLnTx/>
                <a:uFillTx/>
                <a:latin typeface="Inria Sans"/>
                <a:ea typeface="+mn-ea"/>
                <a:cs typeface="+mn-cs"/>
              </a:rPr>
              <a:t>Adversary</a:t>
            </a:r>
            <a:r>
              <a:rPr kumimoji="0" lang="it-IT" sz="3200" b="0" i="0" u="none" strike="noStrike" kern="1200" cap="none" spc="0" normalizeH="0" baseline="0" noProof="0" dirty="0">
                <a:ln>
                  <a:noFill/>
                </a:ln>
                <a:solidFill>
                  <a:prstClr val="black"/>
                </a:solidFill>
                <a:effectLst/>
                <a:uLnTx/>
                <a:uFillTx/>
                <a:latin typeface="Inria Sans"/>
                <a:ea typeface="+mn-ea"/>
                <a:cs typeface="+mn-cs"/>
              </a:rPr>
              <a:t> </a:t>
            </a:r>
            <a:r>
              <a:rPr kumimoji="0" lang="it-IT" sz="3200" b="0" i="0" u="none" strike="noStrike" kern="1200" cap="none" spc="0" normalizeH="0" baseline="0" noProof="0" dirty="0" err="1">
                <a:ln>
                  <a:noFill/>
                </a:ln>
                <a:solidFill>
                  <a:prstClr val="black"/>
                </a:solidFill>
                <a:effectLst/>
                <a:uLnTx/>
                <a:uFillTx/>
                <a:latin typeface="Inria Sans"/>
                <a:ea typeface="+mn-ea"/>
                <a:cs typeface="+mn-cs"/>
              </a:rPr>
              <a:t>has</a:t>
            </a:r>
            <a:r>
              <a:rPr kumimoji="0" lang="it-IT" sz="3200" b="0" i="0" u="none" strike="noStrike" kern="1200" cap="none" spc="0" normalizeH="0" baseline="0" noProof="0" dirty="0">
                <a:ln>
                  <a:noFill/>
                </a:ln>
                <a:solidFill>
                  <a:prstClr val="black"/>
                </a:solidFill>
                <a:effectLst/>
                <a:uLnTx/>
                <a:uFillTx/>
                <a:latin typeface="Inria Sans"/>
                <a:ea typeface="+mn-ea"/>
                <a:cs typeface="+mn-cs"/>
              </a:rPr>
              <a:t> access to            and          </a:t>
            </a:r>
          </a:p>
          <a:p>
            <a:pPr marL="1828800" marR="0" lvl="3" indent="-457200" algn="l" defTabSz="914400" rtl="0" eaLnBrk="1" fontAlgn="auto" latinLnBrk="0" hangingPunct="1">
              <a:lnSpc>
                <a:spcPct val="100000"/>
              </a:lnSpc>
              <a:spcBef>
                <a:spcPts val="0"/>
              </a:spcBef>
              <a:spcAft>
                <a:spcPts val="0"/>
              </a:spcAft>
              <a:buClr>
                <a:srgbClr val="E63312"/>
              </a:buClr>
              <a:buSzTx/>
              <a:buFont typeface="Wingdings" pitchFamily="2" charset="2"/>
              <a:buChar char="Ø"/>
              <a:tabLst/>
              <a:defRPr/>
            </a:pPr>
            <a:r>
              <a:rPr kumimoji="0" lang="it-IT" sz="3200" b="0" i="0" u="none" strike="noStrike" kern="1200" cap="none" spc="0" normalizeH="0" baseline="0" noProof="0" dirty="0">
                <a:ln>
                  <a:noFill/>
                </a:ln>
                <a:solidFill>
                  <a:prstClr val="black"/>
                </a:solidFill>
                <a:effectLst/>
                <a:uLnTx/>
                <a:uFillTx/>
                <a:latin typeface="Inria Sans"/>
                <a:ea typeface="+mn-ea"/>
                <a:cs typeface="+mn-cs"/>
              </a:rPr>
              <a:t>         </a:t>
            </a:r>
            <a:r>
              <a:rPr kumimoji="0" lang="it-IT" sz="3200" b="0" i="0" u="none" strike="noStrike" kern="1200" cap="none" spc="0" normalizeH="0" baseline="0" noProof="0" dirty="0" err="1">
                <a:ln>
                  <a:noFill/>
                </a:ln>
                <a:solidFill>
                  <a:prstClr val="black"/>
                </a:solidFill>
                <a:effectLst/>
                <a:uLnTx/>
                <a:uFillTx/>
                <a:latin typeface="Inria Sans"/>
                <a:ea typeface="+mn-ea"/>
                <a:cs typeface="+mn-cs"/>
              </a:rPr>
              <a:t>is</a:t>
            </a:r>
            <a:r>
              <a:rPr kumimoji="0" lang="it-IT" sz="3200" b="0" i="0" u="none" strike="noStrike" kern="1200" cap="none" spc="0" normalizeH="0" baseline="0" noProof="0" dirty="0">
                <a:ln>
                  <a:noFill/>
                </a:ln>
                <a:solidFill>
                  <a:prstClr val="black"/>
                </a:solidFill>
                <a:effectLst/>
                <a:uLnTx/>
                <a:uFillTx/>
                <a:latin typeface="Inria Sans"/>
                <a:ea typeface="+mn-ea"/>
                <a:cs typeface="+mn-cs"/>
              </a:rPr>
              <a:t> </a:t>
            </a:r>
            <a:r>
              <a:rPr kumimoji="0" lang="it-IT" sz="3200" b="0" i="0" u="none" strike="noStrike" kern="1200" cap="none" spc="0" normalizeH="0" baseline="0" noProof="0" dirty="0" err="1">
                <a:ln>
                  <a:noFill/>
                </a:ln>
                <a:solidFill>
                  <a:prstClr val="black"/>
                </a:solidFill>
                <a:effectLst/>
                <a:uLnTx/>
                <a:uFillTx/>
                <a:latin typeface="Inria Sans"/>
                <a:ea typeface="+mn-ea"/>
                <a:cs typeface="+mn-cs"/>
              </a:rPr>
              <a:t>binary</a:t>
            </a:r>
            <a:endParaRPr kumimoji="0" lang="it-IT" sz="3200" b="0" i="0" u="none" strike="noStrike" kern="1200" cap="none" spc="0" normalizeH="0" baseline="0" noProof="0" dirty="0">
              <a:ln>
                <a:noFill/>
              </a:ln>
              <a:solidFill>
                <a:prstClr val="black"/>
              </a:solidFill>
              <a:effectLst/>
              <a:uLnTx/>
              <a:uFillTx/>
              <a:latin typeface="Inria Sans"/>
              <a:ea typeface="+mn-ea"/>
              <a:cs typeface="+mn-cs"/>
            </a:endParaRPr>
          </a:p>
        </p:txBody>
      </p:sp>
      <p:pic>
        <p:nvPicPr>
          <p:cNvPr id="7" name="Immagine 6">
            <a:extLst>
              <a:ext uri="{FF2B5EF4-FFF2-40B4-BE49-F238E27FC236}">
                <a16:creationId xmlns:a16="http://schemas.microsoft.com/office/drawing/2014/main" id="{5FD4769F-4022-1804-DCE2-C28B2277812F}"/>
              </a:ext>
            </a:extLst>
          </p:cNvPr>
          <p:cNvPicPr>
            <a:picLocks noChangeAspect="1"/>
          </p:cNvPicPr>
          <p:nvPr>
            <p:custDataLst>
              <p:tags r:id="rId1"/>
            </p:custDataLst>
          </p:nvPr>
        </p:nvPicPr>
        <p:blipFill>
          <a:blip r:embed="rId11">
            <a:extLst>
              <a:ext uri="{28A0092B-C50C-407E-A947-70E740481C1C}">
                <a14:useLocalDpi xmlns:a14="http://schemas.microsoft.com/office/drawing/2010/main" val="0"/>
              </a:ext>
            </a:extLst>
          </a:blip>
          <a:stretch>
            <a:fillRect/>
          </a:stretch>
        </p:blipFill>
        <p:spPr>
          <a:xfrm>
            <a:off x="3242197" y="2229250"/>
            <a:ext cx="872838" cy="302324"/>
          </a:xfrm>
          <a:prstGeom prst="rect">
            <a:avLst/>
          </a:prstGeom>
        </p:spPr>
      </p:pic>
      <p:pic>
        <p:nvPicPr>
          <p:cNvPr id="14" name="Immagine 13">
            <a:extLst>
              <a:ext uri="{FF2B5EF4-FFF2-40B4-BE49-F238E27FC236}">
                <a16:creationId xmlns:a16="http://schemas.microsoft.com/office/drawing/2014/main" id="{52B4DF98-3835-393B-A005-7AEF63C755D6}"/>
              </a:ext>
            </a:extLst>
          </p:cNvPr>
          <p:cNvPicPr>
            <a:picLocks noChangeAspect="1"/>
          </p:cNvPicPr>
          <p:nvPr>
            <p:custDataLst>
              <p:tags r:id="rId2"/>
            </p:custDataLst>
          </p:nvPr>
        </p:nvPicPr>
        <p:blipFill>
          <a:blip r:embed="rId12">
            <a:extLst>
              <a:ext uri="{28A0092B-C50C-407E-A947-70E740481C1C}">
                <a14:useLocalDpi xmlns:a14="http://schemas.microsoft.com/office/drawing/2010/main" val="0"/>
              </a:ext>
            </a:extLst>
          </a:blip>
          <a:stretch>
            <a:fillRect/>
          </a:stretch>
        </p:blipFill>
        <p:spPr>
          <a:xfrm>
            <a:off x="9123801" y="2219315"/>
            <a:ext cx="318632" cy="352553"/>
          </a:xfrm>
          <a:prstGeom prst="rect">
            <a:avLst/>
          </a:prstGeom>
        </p:spPr>
      </p:pic>
      <p:pic>
        <p:nvPicPr>
          <p:cNvPr id="18" name="Immagine 17">
            <a:extLst>
              <a:ext uri="{FF2B5EF4-FFF2-40B4-BE49-F238E27FC236}">
                <a16:creationId xmlns:a16="http://schemas.microsoft.com/office/drawing/2014/main" id="{9CE08A41-828E-90E8-D897-6F18C8ADEA1A}"/>
              </a:ext>
            </a:extLst>
          </p:cNvPr>
          <p:cNvPicPr>
            <a:picLocks noChangeAspect="1"/>
          </p:cNvPicPr>
          <p:nvPr>
            <p:custDataLst>
              <p:tags r:id="rId3"/>
            </p:custDataLst>
          </p:nvPr>
        </p:nvPicPr>
        <p:blipFill>
          <a:blip r:embed="rId13">
            <a:extLst>
              <a:ext uri="{28A0092B-C50C-407E-A947-70E740481C1C}">
                <a14:useLocalDpi xmlns:a14="http://schemas.microsoft.com/office/drawing/2010/main" val="0"/>
              </a:ext>
            </a:extLst>
          </a:blip>
          <a:stretch>
            <a:fillRect/>
          </a:stretch>
        </p:blipFill>
        <p:spPr>
          <a:xfrm>
            <a:off x="6582435" y="2253501"/>
            <a:ext cx="171104" cy="292598"/>
          </a:xfrm>
          <a:prstGeom prst="rect">
            <a:avLst/>
          </a:prstGeom>
        </p:spPr>
      </p:pic>
      <p:pic>
        <p:nvPicPr>
          <p:cNvPr id="20" name="Immagine 19">
            <a:extLst>
              <a:ext uri="{FF2B5EF4-FFF2-40B4-BE49-F238E27FC236}">
                <a16:creationId xmlns:a16="http://schemas.microsoft.com/office/drawing/2014/main" id="{FA9328AC-107E-6EB7-402F-8B1A12048C7A}"/>
              </a:ext>
            </a:extLst>
          </p:cNvPr>
          <p:cNvPicPr>
            <a:picLocks noChangeAspect="1"/>
          </p:cNvPicPr>
          <p:nvPr>
            <p:custDataLst>
              <p:tags r:id="rId4"/>
            </p:custDataLst>
          </p:nvPr>
        </p:nvPicPr>
        <p:blipFill>
          <a:blip r:embed="rId14">
            <a:extLst>
              <a:ext uri="{28A0092B-C50C-407E-A947-70E740481C1C}">
                <a14:useLocalDpi xmlns:a14="http://schemas.microsoft.com/office/drawing/2010/main" val="0"/>
              </a:ext>
            </a:extLst>
          </a:blip>
          <a:stretch>
            <a:fillRect/>
          </a:stretch>
        </p:blipFill>
        <p:spPr>
          <a:xfrm>
            <a:off x="2127046" y="2641703"/>
            <a:ext cx="5734400" cy="407162"/>
          </a:xfrm>
          <a:prstGeom prst="rect">
            <a:avLst/>
          </a:prstGeom>
        </p:spPr>
      </p:pic>
      <p:pic>
        <p:nvPicPr>
          <p:cNvPr id="24" name="Immagine 23">
            <a:extLst>
              <a:ext uri="{FF2B5EF4-FFF2-40B4-BE49-F238E27FC236}">
                <a16:creationId xmlns:a16="http://schemas.microsoft.com/office/drawing/2014/main" id="{3F60505B-C18E-6F69-9E5F-5009ECD50618}"/>
              </a:ext>
            </a:extLst>
          </p:cNvPr>
          <p:cNvPicPr>
            <a:picLocks noChangeAspect="1"/>
          </p:cNvPicPr>
          <p:nvPr>
            <p:custDataLst>
              <p:tags r:id="rId5"/>
            </p:custDataLst>
          </p:nvPr>
        </p:nvPicPr>
        <p:blipFill>
          <a:blip r:embed="rId15">
            <a:extLst>
              <a:ext uri="{28A0092B-C50C-407E-A947-70E740481C1C}">
                <a14:useLocalDpi xmlns:a14="http://schemas.microsoft.com/office/drawing/2010/main" val="0"/>
              </a:ext>
            </a:extLst>
          </a:blip>
          <a:stretch>
            <a:fillRect/>
          </a:stretch>
        </p:blipFill>
        <p:spPr>
          <a:xfrm>
            <a:off x="6096000" y="3144469"/>
            <a:ext cx="848288" cy="412613"/>
          </a:xfrm>
          <a:prstGeom prst="rect">
            <a:avLst/>
          </a:prstGeom>
        </p:spPr>
      </p:pic>
      <p:pic>
        <p:nvPicPr>
          <p:cNvPr id="26" name="Immagine 25">
            <a:extLst>
              <a:ext uri="{FF2B5EF4-FFF2-40B4-BE49-F238E27FC236}">
                <a16:creationId xmlns:a16="http://schemas.microsoft.com/office/drawing/2014/main" id="{DD7F7338-7284-BF13-DDCA-EB0EA40EC677}"/>
              </a:ext>
            </a:extLst>
          </p:cNvPr>
          <p:cNvPicPr>
            <a:picLocks noChangeAspect="1"/>
          </p:cNvPicPr>
          <p:nvPr>
            <p:custDataLst>
              <p:tags r:id="rId6"/>
            </p:custDataLst>
          </p:nvPr>
        </p:nvPicPr>
        <p:blipFill>
          <a:blip r:embed="rId16">
            <a:extLst>
              <a:ext uri="{28A0092B-C50C-407E-A947-70E740481C1C}">
                <a14:useLocalDpi xmlns:a14="http://schemas.microsoft.com/office/drawing/2010/main" val="0"/>
              </a:ext>
            </a:extLst>
          </a:blip>
          <a:stretch>
            <a:fillRect/>
          </a:stretch>
        </p:blipFill>
        <p:spPr>
          <a:xfrm>
            <a:off x="7861446" y="3114454"/>
            <a:ext cx="804571" cy="407162"/>
          </a:xfrm>
          <a:prstGeom prst="rect">
            <a:avLst/>
          </a:prstGeom>
        </p:spPr>
      </p:pic>
      <p:pic>
        <p:nvPicPr>
          <p:cNvPr id="28" name="Immagine 27">
            <a:extLst>
              <a:ext uri="{FF2B5EF4-FFF2-40B4-BE49-F238E27FC236}">
                <a16:creationId xmlns:a16="http://schemas.microsoft.com/office/drawing/2014/main" id="{410757E9-E954-E618-17B4-F3BB4293846F}"/>
              </a:ext>
            </a:extLst>
          </p:cNvPr>
          <p:cNvPicPr>
            <a:picLocks noChangeAspect="1"/>
          </p:cNvPicPr>
          <p:nvPr>
            <p:custDataLst>
              <p:tags r:id="rId7"/>
            </p:custDataLst>
          </p:nvPr>
        </p:nvPicPr>
        <p:blipFill>
          <a:blip r:embed="rId17">
            <a:extLst>
              <a:ext uri="{28A0092B-C50C-407E-A947-70E740481C1C}">
                <a14:useLocalDpi xmlns:a14="http://schemas.microsoft.com/office/drawing/2010/main" val="0"/>
              </a:ext>
            </a:extLst>
          </a:blip>
          <a:stretch>
            <a:fillRect/>
          </a:stretch>
        </p:blipFill>
        <p:spPr>
          <a:xfrm>
            <a:off x="2043611" y="3587205"/>
            <a:ext cx="750933" cy="407162"/>
          </a:xfrm>
          <a:prstGeom prst="rect">
            <a:avLst/>
          </a:prstGeom>
        </p:spPr>
      </p:pic>
      <p:pic>
        <p:nvPicPr>
          <p:cNvPr id="6" name="Immagine 5">
            <a:extLst>
              <a:ext uri="{FF2B5EF4-FFF2-40B4-BE49-F238E27FC236}">
                <a16:creationId xmlns:a16="http://schemas.microsoft.com/office/drawing/2014/main" id="{B5593285-1EFF-87B1-3F60-27A3E130BB76}"/>
              </a:ext>
            </a:extLst>
          </p:cNvPr>
          <p:cNvPicPr>
            <a:picLocks noChangeAspect="1"/>
          </p:cNvPicPr>
          <p:nvPr>
            <p:custDataLst>
              <p:tags r:id="rId8"/>
            </p:custDataLst>
          </p:nvPr>
        </p:nvPicPr>
        <p:blipFill>
          <a:blip r:embed="rId18">
            <a:extLst>
              <a:ext uri="{28A0092B-C50C-407E-A947-70E740481C1C}">
                <a14:useLocalDpi xmlns:a14="http://schemas.microsoft.com/office/drawing/2010/main" val="0"/>
              </a:ext>
            </a:extLst>
          </a:blip>
          <a:stretch>
            <a:fillRect/>
          </a:stretch>
        </p:blipFill>
        <p:spPr>
          <a:xfrm>
            <a:off x="1215996" y="4559955"/>
            <a:ext cx="9680468" cy="1027638"/>
          </a:xfrm>
          <a:prstGeom prst="rect">
            <a:avLst/>
          </a:prstGeom>
        </p:spPr>
      </p:pic>
    </p:spTree>
    <p:extLst>
      <p:ext uri="{BB962C8B-B14F-4D97-AF65-F5344CB8AC3E}">
        <p14:creationId xmlns:p14="http://schemas.microsoft.com/office/powerpoint/2010/main" val="73645271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OUTPUTDPI" val="1200"/>
  <p:tag name="ORIGINALHEIGHT" val="101,2373"/>
  <p:tag name="ORIGINALWIDTH" val="91,48859"/>
  <p:tag name="OUTPUTTYPE" val="PNG"/>
  <p:tag name="IGUANATEXVERSION" val="161"/>
  <p:tag name="LATEXADDIN" val="\documentclass{article}&#10;\usepackage{amsmath}&#10;\pagestyle{empty}&#10;\begin{document}&#10;&#10;$\theta^t$&#10;&#10;&#10;\end{document}"/>
  <p:tag name="IGUANATEXSIZE" val="20"/>
  <p:tag name="IGUANATEXCURSOR" val="90"/>
  <p:tag name="TRANSPARENCY" val="Vero"/>
  <p:tag name="LATEXENGINEID" val="0"/>
  <p:tag name="TEMPFOLDER" val="c:\temp\"/>
  <p:tag name="LATEXFORMHEIGHT" val="320"/>
  <p:tag name="LATEXFORMWIDTH" val="385"/>
  <p:tag name="LATEXFORMWRAP" val="Vero"/>
  <p:tag name="BITMAPVECTOR" val="0"/>
</p:tagLst>
</file>

<file path=ppt/tags/tag10.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1763,78"/>
  <p:tag name="OUTPUTTYPE" val="PNG"/>
  <p:tag name="IGUANATEXVERSION" val="161"/>
  <p:tag name="LATEXADDIN" val="\documentclass{article}&#10;\usepackage{amsmath}&#10;\def\x{\mathbf{x}_c}&#10;\pagestyle{empty}&#10;\begin{document}&#10;&#10;$\mathcal{D}_c = \{(\x(i), y_c(i)), i=1,..., S_c\}$&#10;&#10;&#10;\end{document}"/>
  <p:tag name="IGUANATEXSIZE" val="32"/>
  <p:tag name="IGUANATEXCURSOR" val="65"/>
  <p:tag name="TRANSPARENCY" val="Vero"/>
  <p:tag name="LATEXENGINEID" val="0"/>
  <p:tag name="TEMPFOLDER" val="c:\temp\"/>
  <p:tag name="LATEXFORMHEIGHT" val="320"/>
  <p:tag name="LATEXFORMWIDTH" val="385"/>
  <p:tag name="LATEXFORMWRAP" val="Vero"/>
  <p:tag name="BITMAPVECTOR" val="0"/>
</p:tagLst>
</file>

<file path=ppt/tags/tag11.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258,7177"/>
  <p:tag name="OUTPUTTYPE" val="PNG"/>
  <p:tag name="IGUANATEXVERSION" val="161"/>
  <p:tag name="LATEXADDIN" val="\documentclass{article}&#10;\usepackage{amsmath}&#10;\def\x{\mathbf{x}_c}&#10;\pagestyle{empty}&#10;\begin{document}&#10;&#10;$\x^p(i)$&#10;&#10;&#10;\end{document}"/>
  <p:tag name="IGUANATEXSIZE" val="32"/>
  <p:tag name="IGUANATEXCURSOR" val="109"/>
  <p:tag name="TRANSPARENCY" val="Vero"/>
  <p:tag name="LATEXENGINEID" val="0"/>
  <p:tag name="TEMPFOLDER" val="c:\temp\"/>
  <p:tag name="LATEXFORMHEIGHT" val="320"/>
  <p:tag name="LATEXFORMWIDTH" val="385"/>
  <p:tag name="LATEXFORMWRAP" val="Vero"/>
  <p:tag name="BITMAPVECTOR" val="0"/>
</p:tagLst>
</file>

<file path=ppt/tags/tag12.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247,4691"/>
  <p:tag name="OUTPUTTYPE" val="PNG"/>
  <p:tag name="IGUANATEXVERSION" val="161"/>
  <p:tag name="LATEXADDIN" val="\documentclass{article}&#10;\usepackage{amsmath}&#10;\pagestyle{empty}&#10;\begin{document}&#10;&#10;&#10;$y_{c}^p(i)$&#10;&#10;\end{document}"/>
  <p:tag name="IGUANATEXSIZE" val="32"/>
  <p:tag name="IGUANATEXCURSOR" val="94"/>
  <p:tag name="TRANSPARENCY" val="Vero"/>
  <p:tag name="LATEXENGINEID" val="0"/>
  <p:tag name="TEMPFOLDER" val="c:\temp\"/>
  <p:tag name="LATEXFORMHEIGHT" val="320"/>
  <p:tag name="LATEXFORMWIDTH" val="385"/>
  <p:tag name="LATEXFORMWRAP" val="Vero"/>
  <p:tag name="BITMAPVECTOR" val="0"/>
</p:tagLst>
</file>

<file path=ppt/tags/tag13.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230,9711"/>
  <p:tag name="OUTPUTTYPE" val="PNG"/>
  <p:tag name="IGUANATEXVERSION" val="161"/>
  <p:tag name="LATEXADDIN" val="\documentclass{article}&#10;\usepackage{amsmath}&#10;\pagestyle{empty}&#10;\begin{document}&#10;&#10;&#10;$s_c(i)$&#10;&#10;\end{document}"/>
  <p:tag name="IGUANATEXSIZE" val="32"/>
  <p:tag name="IGUANATEXCURSOR" val="90"/>
  <p:tag name="TRANSPARENCY" val="Vero"/>
  <p:tag name="LATEXENGINEID" val="0"/>
  <p:tag name="TEMPFOLDER" val="c:\temp\"/>
  <p:tag name="LATEXFORMHEIGHT" val="320"/>
  <p:tag name="LATEXFORMWIDTH" val="385"/>
  <p:tag name="LATEXFORMWRAP" val="Vero"/>
  <p:tag name="BITMAPVECTOR" val="0"/>
</p:tagLst>
</file>

<file path=ppt/tags/tag14.xml><?xml version="1.0" encoding="utf-8"?>
<p:tagLst xmlns:a="http://schemas.openxmlformats.org/drawingml/2006/main" xmlns:r="http://schemas.openxmlformats.org/officeDocument/2006/relationships" xmlns:p="http://schemas.openxmlformats.org/presentationml/2006/main">
  <p:tag name="OUTPUTDPI" val="1200"/>
  <p:tag name="ORIGINALHEIGHT" val="343,4571"/>
  <p:tag name="ORIGINALWIDTH" val="3271,841"/>
  <p:tag name="OUTPUTTYPE" val="PNG"/>
  <p:tag name="IGUANATEXVERSION" val="161"/>
  <p:tag name="LATEXADDIN" val="\documentclass{article}&#10;\usepackage{amsmath}&#10;\def\real{\mathbb{R}}&#10;\def\interger{\mathbb{N}}&#10;\def\E{\mathbb{E}}&#10;\def\localupdaterule{\mathrm{Local\_Update}}&#10;\def\dataset{{\mathcal{D}}}&#10;\def\localdataset{\dataset_c}&#10;\def\subclients{{\mathcal{C}_s}}&#10;\def\clients{{\mathcal{C}}}&#10;\def\model{\theta}&#10;\def\samplespace{{\mathcal{Z}}}&#10;\def\message{{\mathcal{M}}}&#10;\def\roundsclient{{\mathcal{T}_c}}&#10;\def\mimicfunction{{\mathcal{G}}}&#10;\def\globalmodel{\theta^*}&#10;\def\localmodel{\theta_c^*}&#10;\def\localmodelsen{\theta_c^{*,s}}&#10;\def\localmodelpub{\theta_c^{*,p}}&#10;\def\globallossfunction{{\mathcal{L}}}&#10;\def\locallossfunction{{\mathcal{L}_c}}&#10;\def\weights{w}&#10;\def\gradient{\mathbf{g}}&#10;\def\cc{\mathbf{c}}&#10;\def\locallossfunctioncc{{\mathcal{L}_\cc}}&#10;\def\locallossfunctionbc{{\mathcal{L}_{\bar c}}}&#10;\def\localmodelcc{\theta_\cc^*}&#10;\def\x{\mathbf{x}_c}&#10;\def\y{\mathbf{y}_c}&#10;\def\xhalf{\mathbf{Z}_c}&#10;\def\h{\mathbf{H}}&#10;\def\i{\mathbf{I}}&#10;\def\w{\mathbf{W}}&#10;\def\vv{\mathbf{v}}&#10;\def\a{\mathbf{A}}&#10;\def\u{\mathbf{U}}&#10;\def\b{\mathbf{B}}&#10;\def\trace{\mathbf{trace}}&#10;\def\e{\mathbf{\epsilon}}&#10;\def\ga{\mathbf{\gamma}}&#10;\def\var{\mathbb{V}\mathrm{ar}}&#10;\def\distribution{{\mathcal{D}}}&#10;\def\extacc{Acc^{Ext}_c}&#10;\def\acc{Acc_c}&#10;\def\algo{\mathcal{A}}&#10;\def\s{\mathbf{s}_c}&#10;\def\hats{\hat \s}&#10;\def\ham{d_{H}(\s,\hats)}&#10;\def\P{\mathbf{P}}&#10;\def\ei{\mathbf{e}(\model)}&#10;\def\e{\mathbf{e}}&#10;\def\F{\mathbf{h}}&#10;\def\prior{\rho}&#10;\def\truepositive{\mathcal{P}}&#10;\def\truenegative{\mathcal{N}}&#10;\def\domain{\mathbb{D}}&#10;\def\subtime{\mathbf{T}}&#10;\DeclareMathOperator*{\argmax}{argmax}&#10;&#10;&#10;\pagestyle{empty}&#10;\begin{document}&#10;&#10; \begin{equation*}\label{eq:aia_gradient_based}&#10;  \argmax_{\{s_c(i)\}_{i=1}^{S_c}} \sum_{t\in \mathcal{T}}\textbf{CosSim} \left(\frac{\partial\ell(\model^t, &#10;    \{(\x^p(i), s_c(i), y_c^p(i))\})}{\partial \model^t}, \model^t-\model_c^t\right)&#10;\end{equation*}&#10;\end{document}"/>
  <p:tag name="IGUANATEXSIZE" val="20"/>
  <p:tag name="IGUANATEXCURSOR" val="1821"/>
  <p:tag name="TRANSPARENCY" val="Vero"/>
  <p:tag name="LATEXENGINEID" val="0"/>
  <p:tag name="TEMPFOLDER" val="c:\temp\"/>
  <p:tag name="LATEXFORMHEIGHT" val="320"/>
  <p:tag name="LATEXFORMWIDTH" val="385"/>
  <p:tag name="LATEXFORMWRAP" val="Vero"/>
  <p:tag name="BITMAPVECTOR" val="0"/>
</p:tagLst>
</file>

<file path=ppt/tags/tag15.xml><?xml version="1.0" encoding="utf-8"?>
<p:tagLst xmlns:a="http://schemas.openxmlformats.org/drawingml/2006/main" xmlns:r="http://schemas.openxmlformats.org/officeDocument/2006/relationships" xmlns:p="http://schemas.openxmlformats.org/presentationml/2006/main">
  <p:tag name="OUTPUTDPI" val="1200"/>
  <p:tag name="ORIGINALHEIGHT" val="225,7218"/>
  <p:tag name="ORIGINALWIDTH" val="2461,192"/>
  <p:tag name="OUTPUTTYPE" val="PNG"/>
  <p:tag name="IGUANATEXVERSION" val="161"/>
  <p:tag name="LATEXADDIN" val="\documentclass{article}&#10;\usepackage{amsmath}&#10;\def\real{\mathbb{R}}&#10;\def\interger{\mathbb{N}}&#10;\def\E{\mathbb{E}}&#10;\def\localupdaterule{\mathrm{Local\_Update}}&#10;\def\dataset{{\mathcal{D}}}&#10;\def\localdataset{\dataset_c}&#10;\def\subclients{\mathcal{C}_s}&#10;\def\clients{{\mathcal{C}}}&#10;\def\model{\theta}&#10;\def\samplespace{{\mathcal{Z}}}&#10;\def\messages{{\mathcal{M}}} % this gives an error&#10;\def\roundsclient{{\mathcal{T}_c}} &#10;\def\mimicfunction{{\mathcal{G}}}&#10;\def\globalmodel{\theta^*}&#10;\def\localmodel{\theta_c^*}&#10;\def\localmodelsen{\theta_c^{*,s}}&#10;\def\localmodelpub{\theta_c^{*,p}}&#10;\def\globallossfunction{{\mathcal{L}}}&#10;\def\locallossfunction{{\mathcal{L}_c}}&#10;\def\weights{w}&#10;\def\gradient{\mathbf{g}}&#10;\def\cc{\mathbf{c}}&#10;\def\locallossfunctioncc{{\mathcal{L}_\cc}}&#10;\def\locallossfunctionbc{{\mathcal{L}_{\bar c}}}&#10;\def\localmodelcc{\theta_\cc^*}&#10;\def\x{\mathbf{x}_c}&#10;\def\y{\mathbf{y}_c}&#10;\def\xhalf{\mathbf{Z}_c}&#10;\def\h{\mathbf{H}}&#10;\def\i{\mathbf{I}}&#10;\def\w{\mathbf{W}}&#10;\def\v{\mathbf{V}}&#10;\def\vv{\mathbf{v}}&#10;\def\a{\mathbf{A}}&#10;\def\u{\mathbf{U}}&#10;\def\b{\mathbf{B}}&#10;\def\trace{\mathbf{trace}}&#10;\def\e{\mathbf{\epsilon}}&#10;\def\ga{\mathbf{\gamma}}&#10;\def\var{\mathbb{V}\mathrm{ar}}&#10;\def\distribution{{\mathcal{D}}}&#10;\def\extacc{Acc^{Ext}_c}&#10;\def\acc{Acc_c}&#10;\def\algo{\mathcal{A}}&#10;\def\s{\mathbf{s}_c}&#10;\def\hats{\hat \s}&#10;\def\ham{d_{H}(\s,\hats)}&#10;\def\P{\mathbf{P}}&#10;\def\ei{\mathbf{e}(\model)}&#10;\def\e{\mathbf{e}}&#10;\def\F{\mathbf{h}}&#10;\def\prior{\rho}&#10;\def\truepositive{\mathcal{P}}&#10;\def\truenegative{\mathcal{N}}&#10;\def\domain{\mathbb{D}}&#10;\def\subtime{\mathbf{T}}&#10;\DeclareMathOperator*{\argmax}{argmax}&#10;\DeclareMathOperator*{\argmin}{argmin}&#10;\pagestyle{empty}&#10;\begin{document}&#10;&#10;$$\argmin_{s(i)} \ell(\model,(\mathbf{x}^p(i), s(i), y^p(i))),\,\,\, \forall i\in\{1,...,S\}$$&#10;&#10;\end{document}"/>
  <p:tag name="IGUANATEXSIZE" val="32"/>
  <p:tag name="IGUANATEXCURSOR" val="1747"/>
  <p:tag name="TRANSPARENCY" val="Vero"/>
  <p:tag name="LATEXENGINEID" val="0"/>
  <p:tag name="TEMPFOLDER" val="c:\temp\"/>
  <p:tag name="LATEXFORMHEIGHT" val="320"/>
  <p:tag name="LATEXFORMWIDTH" val="385"/>
  <p:tag name="LATEXFORMWRAP" val="Vero"/>
  <p:tag name="BITMAPVECTOR" val="0"/>
</p:tagLst>
</file>

<file path=ppt/tags/tag16.xml><?xml version="1.0" encoding="utf-8"?>
<p:tagLst xmlns:a="http://schemas.openxmlformats.org/drawingml/2006/main" xmlns:r="http://schemas.openxmlformats.org/officeDocument/2006/relationships" xmlns:p="http://schemas.openxmlformats.org/presentationml/2006/main">
  <p:tag name="OUTPUTDPI" val="1200"/>
  <p:tag name="ORIGINALHEIGHT" val="225,7218"/>
  <p:tag name="ORIGINALWIDTH" val="2461,192"/>
  <p:tag name="OUTPUTTYPE" val="PNG"/>
  <p:tag name="IGUANATEXVERSION" val="161"/>
  <p:tag name="LATEXADDIN" val="\documentclass{article}&#10;\usepackage{amsmath}&#10;\def\real{\mathbb{R}}&#10;\def\interger{\mathbb{N}}&#10;\def\E{\mathbb{E}}&#10;\def\localupdaterule{\mathrm{Local\_Update}}&#10;\def\dataset{{\mathcal{D}}}&#10;\def\localdataset{\dataset_c}&#10;\def\subclients{\mathcal{C}_s}&#10;\def\clients{{\mathcal{C}}}&#10;\def\model{\theta}&#10;\def\samplespace{{\mathcal{Z}}}&#10;\def\messages{{\mathcal{M}}} % this gives an error&#10;\def\roundsclient{{\mathcal{T}_c}} &#10;\def\mimicfunction{{\mathcal{G}}}&#10;\def\globalmodel{\theta^*}&#10;\def\localmodel{\theta_c^*}&#10;\def\localmodelsen{\theta_c^{*,s}}&#10;\def\localmodelpub{\theta_c^{*,p}}&#10;\def\globallossfunction{{\mathcal{L}}}&#10;\def\locallossfunction{{\mathcal{L}_c}}&#10;\def\weights{w}&#10;\def\gradient{\mathbf{g}}&#10;\def\cc{\mathbf{c}}&#10;\def\locallossfunctioncc{{\mathcal{L}_\cc}}&#10;\def\locallossfunctionbc{{\mathcal{L}_{\bar c}}}&#10;\def\localmodelcc{\theta_\cc^*}&#10;\def\x{\mathbf{x}_c}&#10;\def\y{\mathbf{y}_c}&#10;\def\xhalf{\mathbf{Z}_c}&#10;\def\h{\mathbf{H}}&#10;\def\i{\mathbf{I}}&#10;\def\w{\mathbf{W}}&#10;\def\v{\mathbf{V}}&#10;\def\vv{\mathbf{v}}&#10;\def\a{\mathbf{A}}&#10;\def\u{\mathbf{U}}&#10;\def\b{\mathbf{B}}&#10;\def\trace{\mathbf{trace}}&#10;\def\e{\mathbf{\epsilon}}&#10;\def\ga{\mathbf{\gamma}}&#10;\def\var{\mathbb{V}\mathrm{ar}}&#10;\def\distribution{{\mathcal{D}}}&#10;\def\extacc{Acc^{Ext}_c}&#10;\def\acc{Acc_c}&#10;\def\algo{\mathcal{A}}&#10;\def\s{\mathbf{s}_c}&#10;\def\hats{\hat \s}&#10;\def\ham{d_{H}(\s,\hats)}&#10;\def\P{\mathbf{P}}&#10;\def\ei{\mathbf{e}(\model)}&#10;\def\e{\mathbf{e}}&#10;\def\F{\mathbf{h}}&#10;\def\prior{\rho}&#10;\def\truepositive{\mathcal{P}}&#10;\def\truenegative{\mathcal{N}}&#10;\def\domain{\mathbb{D}}&#10;\def\subtime{\mathbf{T}}&#10;\DeclareMathOperator*{\argmax}{argmax}&#10;\DeclareMathOperator*{\argmin}{argmin}&#10;\pagestyle{empty}&#10;\begin{document}&#10;&#10;$$\argmin_{s(i)} \ell(\model,(\mathbf{x}^p(i), s(i), y^p(i))),\,\,\, \forall i\in\{1,...,S\}$$&#10;&#10;\end{document}"/>
  <p:tag name="IGUANATEXSIZE" val="32"/>
  <p:tag name="IGUANATEXCURSOR" val="1747"/>
  <p:tag name="TRANSPARENCY" val="Vero"/>
  <p:tag name="LATEXENGINEID" val="0"/>
  <p:tag name="TEMPFOLDER" val="c:\temp\"/>
  <p:tag name="LATEXFORMHEIGHT" val="320"/>
  <p:tag name="LATEXFORMWIDTH" val="385"/>
  <p:tag name="LATEXFORMWRAP" val="Vero"/>
  <p:tag name="BITMAPVECTOR" val="0"/>
</p:tagLst>
</file>

<file path=ppt/tags/tag17.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1428,571"/>
  <p:tag name="OUTPUTTYPE" val="PNG"/>
  <p:tag name="IGUANATEXVERSION" val="161"/>
  <p:tag name="LATEXADDIN" val="\documentclass{article}&#10;\setlength{\tabcolsep}{1mm}&#10;\usepackage{dsfont}&#10;\usepackage{cite}&#10;\usepackage{amsmath,amssymb,amsfonts}&#10;\usepackage{graphicx}&#10;\usepackage{textcomp}&#10;\usepackage{xcolor}&#10;\usepackage{algorithm}&#10;\usepackage[noend]{algorithmic}&#10;\usepackage{amsthm}&#10;\usepackage{appendix}&#10;\usepackage{url}&#10;\usepackage{diagbox}&#10;\usepackage{multirow} &#10;\usepackage{hhline}&#10;\usepackage{comment}&#10;\def\real{\mathbb{R}}&#10;\def\interger{\mathbb{N}}&#10;\def\E{\mathbb{E}}&#10;\def\localupdaterule{\mathrm{Local\_Update}}&#10;\def\dataset{{\mathcal{D}}}&#10;\def\localdataset{\dataset_c}&#10;\def\subclients{\mathcal{C}_s}&#10;\def\clients{{\mathcal{C}}}&#10;\def\model{\theta}&#10;\def\samplespace{{\mathcal{Z}}}&#10;\def\messages{{\mathcal{M}}} % this gives an error&#10;\def\roundsclient{{\mathcal{T}_c}} &#10;\def\mimicfunction{{\mathcal{G}}}&#10;\def\globalmodel{\theta^*}&#10;\def\localmodel{\theta_c^*}&#10;\def\localmodelsen{\theta_c^{*,s}}&#10;\def\localmodelpub{\theta_c^{*,p}}&#10;\def\globallossfunction{{\mathcal{L}}}&#10;\def\locallossfunction{{\mathcal{L}_c}}&#10;\def\weights{w}&#10;\def\gradient{\mathbf{g}}&#10;\def\cc{\mathbf{c}}&#10;\def\locallossfunctioncc{{\mathcal{L}_\cc}}&#10;\def\locallossfunctionbc{{\mathcal{L}_{\bar c}}}&#10;\def\localmodelcc{\theta_\cc^*}&#10;\def\x{\mathbf{x}_c}&#10;\def\y{\mathbf{y}_c}&#10;\def\xhalf{\mathbf{Z}_c}&#10;\def\h{\mathbf{H}}&#10;\def\i{\mathbf{I}}&#10;\def\w{\mathbf{W}}&#10;\def\v{\mathbf{V}}&#10;\def\vv{\mathbf{v}}&#10;\def\a{\mathbf{A}}&#10;\def\u{\mathbf{U}}&#10;\def\b{\mathbf{B}}&#10;\def\trace{\mathbf{trace}}&#10;\def\e{\mathbf{\epsilon}}&#10;\def\ga{\mathbf{\gamma}}&#10;\def\var{\mathbb{V}\mathrm{ar}}&#10;\def\distribution{{\mathcal{D}}}&#10;\def\extacc{Acc^{Ext}_c}&#10;\def\acc{Acc_c}&#10;\def\algo{\mathcal{A}}&#10;\def\s{\mathbf{s}_c}&#10;\def\hats{\hat \s}&#10;\def\ham{d_{H}(\s,\hats)}&#10;\def\P{\mathbf{P}}&#10;\def\ei{\mathbf{e}(\model)}&#10;\def\e{\mathbf{e}}&#10;\def\F{\mathbf{h}}&#10;\def\prior{\rho}&#10;\def\truepositive{\mathcal{P}}&#10;\def\truenegative{\mathcal{N}}&#10;\def\domain{\mathbb{D}}&#10;\def\subtime{\mathbf{T}}&#10;\DeclareMathOperator*{\argmax}{argmax}&#10;\DeclareMathOperator*{\argmin}{argmin}&#10;&#10;\usepackage{amsmath}&#10;\pagestyle{empty}&#10;\begin{document}&#10;&#10;&#10;$\localmodel = \arg\min_{\model\in \real^d} \locallossfunction(\model, \localdataset)$&#10;&#10;\end{document}"/>
  <p:tag name="IGUANATEXSIZE" val="32"/>
  <p:tag name="IGUANATEXCURSOR" val="2112"/>
  <p:tag name="TRANSPARENCY" val="Vero"/>
  <p:tag name="LATEXENGINEID" val="0"/>
  <p:tag name="TEMPFOLDER" val="c:\temp\"/>
  <p:tag name="LATEXFORMHEIGHT" val="320"/>
  <p:tag name="LATEXFORMWIDTH" val="385"/>
  <p:tag name="LATEXFORMWRAP" val="Vero"/>
  <p:tag name="BITMAPVECTOR" val="0"/>
</p:tagLst>
</file>

<file path=ppt/tags/tag18.xml><?xml version="1.0" encoding="utf-8"?>
<p:tagLst xmlns:a="http://schemas.openxmlformats.org/drawingml/2006/main" xmlns:r="http://schemas.openxmlformats.org/officeDocument/2006/relationships" xmlns:p="http://schemas.openxmlformats.org/presentationml/2006/main">
  <p:tag name="OUTPUTDPI" val="1200"/>
  <p:tag name="ORIGINALHEIGHT" val="125,2343"/>
  <p:tag name="ORIGINALWIDTH" val="1428,571"/>
  <p:tag name="OUTPUTTYPE" val="PNG"/>
  <p:tag name="IGUANATEXVERSION" val="161"/>
  <p:tag name="LATEXADDIN" val="\documentclass{article}&#10;\setlength{\tabcolsep}{1mm}&#10;\usepackage{dsfont}&#10;\usepackage{cite}&#10;\usepackage{amsmath,amssymb,amsfonts}&#10;\usepackage{graphicx}&#10;\usepackage{textcomp}&#10;\usepackage{xcolor}&#10;\usepackage{algorithm}&#10;\usepackage[noend]{algorithmic}&#10;\usepackage{amsthm}&#10;\usepackage{appendix}&#10;\usepackage{url}&#10;\usepackage{diagbox}&#10;\usepackage{multirow} &#10;\usepackage{hhline}&#10;\usepackage{comment}&#10;\def\real{\mathbb{R}}&#10;\def\interger{\mathbb{N}}&#10;\def\E{\mathbb{E}}&#10;\def\localupdaterule{\mathrm{Local\_Update}}&#10;\def\dataset{{\mathcal{D}}}&#10;\def\localdataset{\dataset_c}&#10;\def\subclients{\mathcal{C}_s}&#10;\def\clients{{\mathcal{C}}}&#10;\def\model{\theta}&#10;\def\samplespace{{\mathcal{Z}}}&#10;\def\messages{{\mathcal{M}}} % this gives an error&#10;\def\roundsclient{{\mathcal{T}_c}} &#10;\def\mimicfunction{{\mathcal{G}}}&#10;\def\globalmodel{\theta^*}&#10;\def\localmodel{\theta_c^*}&#10;\def\localmodelsen{\theta_c^{*,s}}&#10;\def\localmodelpub{\theta_c^{*,p}}&#10;\def\globallossfunction{{\mathcal{L}}}&#10;\def\locallossfunction{{\mathcal{L}_c}}&#10;\def\weights{w}&#10;\def\gradient{\mathbf{g}}&#10;\def\cc{\mathbf{c}}&#10;\def\locallossfunctioncc{{\mathcal{L}_\cc}}&#10;\def\locallossfunctionbc{{\mathcal{L}_{\bar c}}}&#10;\def\localmodelcc{\theta_\cc^*}&#10;\def\x{\mathbf{x}_c}&#10;\def\y{\mathbf{y}_c}&#10;\def\xhalf{\mathbf{Z}_c}&#10;\def\h{\mathbf{H}}&#10;\def\i{\mathbf{I}}&#10;\def\w{\mathbf{W}}&#10;\def\v{\mathbf{V}}&#10;\def\vv{\mathbf{v}}&#10;\def\a{\mathbf{A}}&#10;\def\u{\mathbf{U}}&#10;\def\b{\mathbf{B}}&#10;\def\trace{\mathbf{trace}}&#10;\def\e{\mathbf{\epsilon}}&#10;\def\ga{\mathbf{\gamma}}&#10;\def\var{\mathbb{V}\mathrm{ar}}&#10;\def\distribution{{\mathcal{D}}}&#10;\def\extacc{Acc^{Ext}_c}&#10;\def\acc{Acc_c}&#10;\def\algo{\mathcal{A}}&#10;\def\s{\mathbf{s}_c}&#10;\def\hats{\hat \s}&#10;\def\ham{d_{H}(\s,\hats)}&#10;\def\P{\mathbf{P}}&#10;\def\ei{\mathbf{e}(\model)}&#10;\def\e{\mathbf{e}}&#10;\def\F{\mathbf{h}}&#10;\def\prior{\rho}&#10;\def\truepositive{\mathcal{P}}&#10;\def\truenegative{\mathcal{N}}&#10;\def\domain{\mathbb{D}}&#10;\def\subtime{\mathbf{T}}&#10;\DeclareMathOperator*{\argmax}{argmax}&#10;\DeclareMathOperator*{\argmin}{argmin}&#10;&#10;\usepackage{amsmath}&#10;\pagestyle{empty}&#10;\begin{document}&#10;&#10;&#10;$\localmodel = \arg\min_{\model\in \real^d} \locallossfunction(\model, \localdataset)$&#10;&#10;\end{document}"/>
  <p:tag name="IGUANATEXSIZE" val="32"/>
  <p:tag name="IGUANATEXCURSOR" val="2112"/>
  <p:tag name="TRANSPARENCY" val="Vero"/>
  <p:tag name="LATEXENGINEID" val="0"/>
  <p:tag name="TEMPFOLDER" val="c:\temp\"/>
  <p:tag name="LATEXFORMHEIGHT" val="320"/>
  <p:tag name="LATEXFORMWIDTH" val="385"/>
  <p:tag name="LATEXFORMWRAP" val="Vero"/>
  <p:tag name="BITMAPVECTOR" val="0"/>
</p:tagLst>
</file>

<file path=ppt/tags/tag19.xml><?xml version="1.0" encoding="utf-8"?>
<p:tagLst xmlns:a="http://schemas.openxmlformats.org/drawingml/2006/main" xmlns:r="http://schemas.openxmlformats.org/officeDocument/2006/relationships" xmlns:p="http://schemas.openxmlformats.org/presentationml/2006/main">
  <p:tag name="OUTPUTDPI" val="1200"/>
  <p:tag name="ORIGINALHEIGHT" val="251,2186"/>
  <p:tag name="ORIGINALWIDTH" val="2518,935"/>
  <p:tag name="OUTPUTTYPE" val="PNG"/>
  <p:tag name="IGUANATEXVERSION" val="161"/>
  <p:tag name="LATEXADDIN" val="\documentclass{article}&#10;\usepackage{amsmath}&#10;\def\real{\mathbb{R}}&#10;\def\interger{\mathbb{N}}&#10;\def\E{\mathbb{E}}&#10;\def\localupdaterule{\mathrm{Local\_Update}}&#10;\def\dataset{{\mathcal{D}}}&#10;\def\localdataset{\dataset_c}&#10;\def\subclients{\mathcal{C}_s}&#10;\def\clients{{\mathcal{C}}}&#10;\def\model{\theta}&#10;\def\samplespace{{\mathcal{Z}}}&#10;\def\messages{{\mathcal{M}}} % this gives an error&#10;\def\roundsclient{{\mathcal{T}_c}} &#10;\def\mimicfunction{{\mathcal{G}}}&#10;\def\globalmodel{\theta^*}&#10;\def\localmodel{\theta_c^*}&#10;\def\localmodelsen{\theta_c^{*,s}}&#10;\def\localmodelpub{\theta_c^{*,p}}&#10;\def\globallossfunction{{\mathcal{L}}}&#10;\def\locallossfunction{{\mathcal{L}_c}}&#10;\def\weights{w}&#10;\def\gradient{\mathbf{g}}&#10;\def\cc{\mathbf{c}}&#10;\def\locallossfunctioncc{{\mathcal{L}_\cc}}&#10;\def\locallossfunctionbc{{\mathcal{L}_{\bar c}}}&#10;\def\localmodelcc{\theta_\cc^*}&#10;\def\x{\mathbf{x}_c}&#10;\def\y{\mathbf{y}_c}&#10;\def\xhalf{\mathbf{Z}_c}&#10;\def\h{\mathbf{H}}&#10;\def\i{\mathbf{I}}&#10;\def\w{\mathbf{W}}&#10;\def\v{\mathbf{V}}&#10;\def\vv{\mathbf{v}}&#10;\def\a{\mathbf{A}}&#10;\def\u{\mathbf{U}}&#10;\def\b{\mathbf{B}}&#10;\def\trace{\mathbf{trace}}&#10;\def\e{\mathbf{\epsilon}}&#10;\def\ga{\mathbf{\gamma}}&#10;\def\var{\mathbb{V}\mathrm{ar}}&#10;\def\distribution{{\mathcal{D}}}&#10;\def\extacc{Acc^{Ext}_c}&#10;\def\acc{Acc_c}&#10;\def\algo{\mathcal{A}}&#10;\def\s{\mathbf{s}_c}&#10;\def\hats{\hat \s}&#10;\def\ham{d_{H}(\s,\hats)}&#10;\def\P{\mathbf{P}}&#10;\def\ei{\mathbf{e}(\model)}&#10;\def\e{\mathbf{e}}&#10;\def\F{\mathbf{h}}&#10;\def\prior{\rho}&#10;\def\truepositive{\mathcal{P}}&#10;\def\truenegative{\mathcal{N}}&#10;\def\domain{\mathbb{D}}&#10;\def\subtime{\mathbf{T}}&#10;\DeclareMathOperator*{\argmax}{argmax}&#10;\DeclareMathOperator*{\argmin}{argmin}&#10;\pagestyle{empty}&#10;\begin{document}&#10;&#10;$$\argmin_{s(i)} \ell(\hat{\model}^*_c,(\mathbf{x}^p(i), s(i), y^p(i))),\,\,\, \forall i\in\{1,...,S\}$$&#10;&#10;\end{document}"/>
  <p:tag name="IGUANATEXSIZE" val="32"/>
  <p:tag name="IGUANATEXCURSOR" val="1693"/>
  <p:tag name="TRANSPARENCY" val="Vero"/>
  <p:tag name="LATEXENGINEID" val="0"/>
  <p:tag name="TEMPFOLDER" val="c:\temp\"/>
  <p:tag name="LATEXFORMHEIGHT" val="320"/>
  <p:tag name="LATEXFORMWIDTH" val="385"/>
  <p:tag name="LATEXFORMWRAP" val="Vero"/>
  <p:tag name="BITMAPVECTOR" val="0"/>
</p:tagLst>
</file>

<file path=ppt/tags/tag2.xml><?xml version="1.0" encoding="utf-8"?>
<p:tagLst xmlns:a="http://schemas.openxmlformats.org/drawingml/2006/main" xmlns:r="http://schemas.openxmlformats.org/officeDocument/2006/relationships" xmlns:p="http://schemas.openxmlformats.org/presentationml/2006/main">
  <p:tag name="OUTPUTDPI" val="1200"/>
  <p:tag name="ORIGINALHEIGHT" val="131,9835"/>
  <p:tag name="ORIGINALWIDTH" val="98,98764"/>
  <p:tag name="OUTPUTTYPE" val="PNG"/>
  <p:tag name="IGUANATEXVERSION" val="161"/>
  <p:tag name="LATEXADDIN" val="\documentclass{article}&#10;\usepackage{amsmath}&#10;\pagestyle{empty}&#10;\begin{document}&#10;&#10;&#10;$\theta_0^t$&#10;&#10;\end{document}"/>
  <p:tag name="IGUANATEXSIZE" val="20"/>
  <p:tag name="IGUANATEXCURSOR" val="93"/>
  <p:tag name="TRANSPARENCY" val="Vero"/>
  <p:tag name="LATEXENGINEID" val="0"/>
  <p:tag name="TEMPFOLDER" val="c:\temp\"/>
  <p:tag name="LATEXFORMHEIGHT" val="320"/>
  <p:tag name="LATEXFORMWIDTH" val="385"/>
  <p:tag name="LATEXFORMWRAP" val="Vero"/>
  <p:tag name="BITMAPVECTOR" val="0"/>
</p:tagLst>
</file>

<file path=ppt/tags/tag20.xml><?xml version="1.0" encoding="utf-8"?>
<p:tagLst xmlns:a="http://schemas.openxmlformats.org/drawingml/2006/main" xmlns:r="http://schemas.openxmlformats.org/officeDocument/2006/relationships" xmlns:p="http://schemas.openxmlformats.org/presentationml/2006/main">
  <p:tag name="OUTPUTDPI" val="1200"/>
  <p:tag name="ORIGINALHEIGHT" val="790,4012"/>
  <p:tag name="ORIGINALWIDTH" val="4289,464"/>
  <p:tag name="OUTPUTTYPE" val="PNG"/>
  <p:tag name="IGUANATEXVERSION" val="161"/>
  <p:tag name="LATEXADDIN" val="\documentclass{article}&#10;\usepackage{amsmath}&#10;\def\real{\mathbb{R}}&#10;\def\interger{\mathbb{N}}&#10;\def\E{\mathbb{E}}&#10;\def\localupdaterule{\mathrm{Local\_Update}}&#10;\def\dataset{{\mathcal{D}}}&#10;\def\localdataset{\dataset_c}&#10;\def\subclients{\mathcal{C}_s}&#10;\def\clients{{\mathcal{C}}}&#10;\def\model{\theta}&#10;\def\samplespace{{\mathcal{Z}}}&#10;\def\messages{{\mathcal{M}}} % this gives an error&#10;\def\roundsclient{{\mathcal{T}_c}} &#10;\def\mimicfunction{{\mathcal{G}}}&#10;\def\globalmodel{\theta^*}&#10;\def\localmodel{\theta_c^*}&#10;\def\localmodelsen{\theta_c^{*,s}}&#10;\def\localmodelpub{\theta_c^{*,p}}&#10;\def\globallossfunction{{\mathcal{L}}}&#10;\def\locallossfunction{{\mathcal{L}_c}}&#10;\def\weights{w}&#10;\def\gradient{\mathbf{g}}&#10;\def\cc{\mathbf{c}}&#10;\def\locallossfunctioncc{{\mathcal{L}_\cc}}&#10;\def\locallossfunctionbc{{\mathcal{L}_{\bar c}}}&#10;\def\localmodelcc{\theta_\cc^*}&#10;\def\x{\mathbf{x}_c}&#10;\def\y{\mathbf{y}_c}&#10;\def\xhalf{\mathbf{Z}_c}&#10;\def\h{\mathbf{H}}&#10;\def\i{\mathbf{I}}&#10;\def\w{\mathbf{W}}&#10;\def\v{\mathbf{V}}&#10;\def\vv{\mathbf{v}}&#10;\def\a{\mathbf{A}}&#10;\def\u{\mathbf{U}}&#10;\def\b{\mathbf{B}}&#10;\def\trace{\mathbf{trace}}&#10;\def\e{\mathbf{\epsilon}}&#10;\def\ga{\mathbf{\gamma}}&#10;\def\var{\mathbb{V}\mathrm{ar}}&#10;\def\distribution{{\mathcal{D}}}&#10;\def\extacc{Acc^{Ext}_c}&#10;\def\acc{Acc_c}&#10;\def\algo{\mathcal{A}}&#10;\def\s{\mathbf{s}_c}&#10;\def\hats{\hat \s}&#10;\def\ham{d_{H}(\s,\hats)}&#10;\def\P{\mathbf{P}}&#10;\def\ei{\mathbf{e}(\model)}&#10;\def\e{\mathbf{e}}&#10;\def\F{\mathbf{h}}&#10;\def\prior{\rho}&#10;\def\truepositive{\mathcal{P}}&#10;\def\truenegative{\mathcal{N}}&#10;\def\domain{\mathbb{D}}&#10;\def\subtime{\mathbf{T}}&#10;\DeclareMathOperator*{\argmax}{argmax}&#10;\DeclareMathOperator*{\argmin}{argmin}&#10;\pagestyle{empty}&#10;\begin{document}&#10;\textbf{Theorem} Consider training a least squares regression through FedAvg with batch size $B$. &#10;The error of the reconstructed model $\hat\model^*_c$ is upper bounded w.p.  $\ge 1-\delta$  and&#10;\begin{equation*}  &#10; \left\lVert \hat\model^*_c - \localmodel \right\rVert_2 = \mathcal{O}\left(\sqrt{ \frac{1}{B}} \right)&#10;\end{equation*}&#10;&#10;\end{document}"/>
  <p:tag name="IGUANATEXSIZE" val="32"/>
  <p:tag name="IGUANATEXCURSOR" val="1975"/>
  <p:tag name="TRANSPARENCY" val="Vero"/>
  <p:tag name="LATEXENGINEID" val="0"/>
  <p:tag name="TEMPFOLDER" val="c:\temp\"/>
  <p:tag name="LATEXFORMHEIGHT" val="320"/>
  <p:tag name="LATEXFORMWIDTH" val="385"/>
  <p:tag name="LATEXFORMWRAP" val="Vero"/>
  <p:tag name="BITMAPVECTOR" val="0"/>
</p:tagLst>
</file>

<file path=ppt/tags/tag21.xml><?xml version="1.0" encoding="utf-8"?>
<p:tagLst xmlns:a="http://schemas.openxmlformats.org/drawingml/2006/main" xmlns:r="http://schemas.openxmlformats.org/officeDocument/2006/relationships" xmlns:p="http://schemas.openxmlformats.org/presentationml/2006/main">
  <p:tag name="OUTPUTDPI" val="1200"/>
  <p:tag name="ORIGINALHEIGHT" val="790,4012"/>
  <p:tag name="ORIGINALWIDTH" val="4289,464"/>
  <p:tag name="OUTPUTTYPE" val="PNG"/>
  <p:tag name="IGUANATEXVERSION" val="161"/>
  <p:tag name="LATEXADDIN" val="\documentclass{article}&#10;\usepackage{amsmath}&#10;\def\real{\mathbb{R}}&#10;\def\interger{\mathbb{N}}&#10;\def\E{\mathbb{E}}&#10;\def\localupdaterule{\mathrm{Local\_Update}}&#10;\def\dataset{{\mathcal{D}}}&#10;\def\localdataset{\dataset_c}&#10;\def\subclients{\mathcal{C}_s}&#10;\def\clients{{\mathcal{C}}}&#10;\def\model{\theta}&#10;\def\samplespace{{\mathcal{Z}}}&#10;\def\messages{{\mathcal{M}}} % this gives an error&#10;\def\roundsclient{{\mathcal{T}_c}} &#10;\def\mimicfunction{{\mathcal{G}}}&#10;\def\globalmodel{\theta^*}&#10;\def\localmodel{\theta_c^*}&#10;\def\localmodelsen{\theta_c^{*,s}}&#10;\def\localmodelpub{\theta_c^{*,p}}&#10;\def\globallossfunction{{\mathcal{L}}}&#10;\def\locallossfunction{{\mathcal{L}_c}}&#10;\def\weights{w}&#10;\def\gradient{\mathbf{g}}&#10;\def\cc{\mathbf{c}}&#10;\def\locallossfunctioncc{{\mathcal{L}_\cc}}&#10;\def\locallossfunctionbc{{\mathcal{L}_{\bar c}}}&#10;\def\localmodelcc{\theta_\cc^*}&#10;\def\x{\mathbf{x}_c}&#10;\def\y{\mathbf{y}_c}&#10;\def\xhalf{\mathbf{Z}_c}&#10;\def\h{\mathbf{H}}&#10;\def\i{\mathbf{I}}&#10;\def\w{\mathbf{W}}&#10;\def\v{\mathbf{V}}&#10;\def\vv{\mathbf{v}}&#10;\def\a{\mathbf{A}}&#10;\def\u{\mathbf{U}}&#10;\def\b{\mathbf{B}}&#10;\def\trace{\mathbf{trace}}&#10;\def\e{\mathbf{\epsilon}}&#10;\def\ga{\mathbf{\gamma}}&#10;\def\var{\mathbb{V}\mathrm{ar}}&#10;\def\distribution{{\mathcal{D}}}&#10;\def\extacc{Acc^{Ext}_c}&#10;\def\acc{Acc_c}&#10;\def\algo{\mathcal{A}}&#10;\def\s{\mathbf{s}_c}&#10;\def\hats{\hat \s}&#10;\def\ham{d_{H}(\s,\hats)}&#10;\def\P{\mathbf{P}}&#10;\def\ei{\mathbf{e}(\model)}&#10;\def\e{\mathbf{e}}&#10;\def\F{\mathbf{h}}&#10;\def\prior{\rho}&#10;\def\truepositive{\mathcal{P}}&#10;\def\truenegative{\mathcal{N}}&#10;\def\domain{\mathbb{D}}&#10;\def\subtime{\mathbf{T}}&#10;\DeclareMathOperator*{\argmax}{argmax}&#10;\DeclareMathOperator*{\argmin}{argmin}&#10;\pagestyle{empty}&#10;\begin{document}&#10;\textbf{Theorem} Consider training a least squares regression through FedAvg with batch size $B$. &#10;The error of the reconstructed model $\hat\model^*_c$ is upper bounded w.p.  $\ge 1-\delta$  and&#10;\begin{equation*}  &#10; \left\lVert \hat\model^*_c - \localmodel \right\rVert_2 = \mathcal{O}\left(\sqrt{ \frac{1}{B}} \right)&#10;\end{equation*}&#10;&#10;\end{document}"/>
  <p:tag name="IGUANATEXSIZE" val="32"/>
  <p:tag name="IGUANATEXCURSOR" val="1975"/>
  <p:tag name="TRANSPARENCY" val="Vero"/>
  <p:tag name="LATEXENGINEID" val="0"/>
  <p:tag name="TEMPFOLDER" val="c:\temp\"/>
  <p:tag name="LATEXFORMHEIGHT" val="320"/>
  <p:tag name="LATEXFORMWIDTH" val="385"/>
  <p:tag name="LATEXFORMWRAP" val="Vero"/>
  <p:tag name="BITMAPVECTOR" val="0"/>
</p:tagLst>
</file>

<file path=ppt/tags/tag22.xml><?xml version="1.0" encoding="utf-8"?>
<p:tagLst xmlns:a="http://schemas.openxmlformats.org/drawingml/2006/main" xmlns:r="http://schemas.openxmlformats.org/officeDocument/2006/relationships" xmlns:p="http://schemas.openxmlformats.org/presentationml/2006/main">
  <p:tag name="OUTPUTDPI" val="1200"/>
  <p:tag name="ORIGINALHEIGHT" val="131,9835"/>
  <p:tag name="ORIGINALWIDTH" val="98,98764"/>
  <p:tag name="OUTPUTTYPE" val="PNG"/>
  <p:tag name="IGUANATEXVERSION" val="161"/>
  <p:tag name="LATEXADDIN" val="\documentclass{article}&#10;\usepackage{amsmath}&#10;\pagestyle{empty}&#10;\begin{document}&#10;&#10;&#10;$\theta_0^t$&#10;&#10;\end{document}"/>
  <p:tag name="IGUANATEXSIZE" val="20"/>
  <p:tag name="IGUANATEXCURSOR" val="93"/>
  <p:tag name="TRANSPARENCY" val="Vero"/>
  <p:tag name="LATEXENGINEID" val="0"/>
  <p:tag name="TEMPFOLDER" val="c:\temp\"/>
  <p:tag name="LATEXFORMHEIGHT" val="320"/>
  <p:tag name="LATEXFORMWIDTH" val="385"/>
  <p:tag name="LATEXFORMWRAP" val="Vero"/>
  <p:tag name="BITMAPVECTOR" val="0"/>
</p:tagLst>
</file>

<file path=ppt/tags/tag23.xml><?xml version="1.0" encoding="utf-8"?>
<p:tagLst xmlns:a="http://schemas.openxmlformats.org/drawingml/2006/main" xmlns:r="http://schemas.openxmlformats.org/officeDocument/2006/relationships" xmlns:p="http://schemas.openxmlformats.org/presentationml/2006/main">
  <p:tag name="OUTPUTDPI" val="1200"/>
  <p:tag name="ORIGINALHEIGHT" val="130,4837"/>
  <p:tag name="ORIGINALWIDTH" val="95,23811"/>
  <p:tag name="OUTPUTTYPE" val="PNG"/>
  <p:tag name="IGUANATEXVERSION" val="161"/>
  <p:tag name="LATEXADDIN" val="\documentclass{article}&#10;\usepackage{amsmath}&#10;\pagestyle{empty}&#10;\begin{document}&#10;&#10;&#10;$\theta_1^t$&#10;&#10;\end{document}"/>
  <p:tag name="IGUANATEXSIZE" val="20"/>
  <p:tag name="IGUANATEXCURSOR" val="93"/>
  <p:tag name="TRANSPARENCY" val="Vero"/>
  <p:tag name="LATEXENGINEID" val="0"/>
  <p:tag name="TEMPFOLDER" val="c:\temp\"/>
  <p:tag name="LATEXFORMHEIGHT" val="320"/>
  <p:tag name="LATEXFORMWIDTH" val="385"/>
  <p:tag name="LATEXFORMWRAP" val="Vero"/>
  <p:tag name="BITMAPVECTOR" val="0"/>
</p:tagLst>
</file>

<file path=ppt/tags/tag24.xml><?xml version="1.0" encoding="utf-8"?>
<p:tagLst xmlns:a="http://schemas.openxmlformats.org/drawingml/2006/main" xmlns:r="http://schemas.openxmlformats.org/officeDocument/2006/relationships" xmlns:p="http://schemas.openxmlformats.org/presentationml/2006/main">
  <p:tag name="OUTPUTDPI" val="1200"/>
  <p:tag name="ORIGINALHEIGHT" val="131,9835"/>
  <p:tag name="ORIGINALWIDTH" val="98,98764"/>
  <p:tag name="OUTPUTTYPE" val="PNG"/>
  <p:tag name="IGUANATEXVERSION" val="161"/>
  <p:tag name="LATEXADDIN" val="\documentclass{article}&#10;\usepackage{amsmath}&#10;\pagestyle{empty}&#10;\begin{document}&#10;&#10;&#10;$\theta_3^t$&#10;&#10;\end{document}"/>
  <p:tag name="IGUANATEXSIZE" val="20"/>
  <p:tag name="IGUANATEXCURSOR" val="93"/>
  <p:tag name="TRANSPARENCY" val="Vero"/>
  <p:tag name="LATEXENGINEID" val="0"/>
  <p:tag name="TEMPFOLDER" val="c:\temp\"/>
  <p:tag name="LATEXFORMHEIGHT" val="320"/>
  <p:tag name="LATEXFORMWIDTH" val="385"/>
  <p:tag name="LATEXFORMWRAP" val="Vero"/>
  <p:tag name="BITMAPVECTOR" val="0"/>
</p:tagLst>
</file>

<file path=ppt/tags/tag25.xml><?xml version="1.0" encoding="utf-8"?>
<p:tagLst xmlns:a="http://schemas.openxmlformats.org/drawingml/2006/main" xmlns:r="http://schemas.openxmlformats.org/officeDocument/2006/relationships" xmlns:p="http://schemas.openxmlformats.org/presentationml/2006/main">
  <p:tag name="OUTPUTDPI" val="1200"/>
  <p:tag name="ORIGINALHEIGHT" val="134,9832"/>
  <p:tag name="ORIGINALWIDTH" val="497,1879"/>
  <p:tag name="OUTPUTTYPE" val="PNG"/>
  <p:tag name="IGUANATEXVERSION" val="161"/>
  <p:tag name="LATEXADDIN" val="\documentclass{article}&#10;\usepackage{amsmath}&#10;\pagestyle{empty}&#10;\begin{document}&#10;&#10;&#10;$\theta^{t+1}=\theta_0^t$&#10;&#10;\end{document}"/>
  <p:tag name="IGUANATEXSIZE" val="20"/>
  <p:tag name="IGUANATEXCURSOR" val="96"/>
  <p:tag name="TRANSPARENCY" val="Vero"/>
  <p:tag name="LATEXENGINEID" val="0"/>
  <p:tag name="TEMPFOLDER" val="c:\temp\"/>
  <p:tag name="LATEXFORMHEIGHT" val="320"/>
  <p:tag name="LATEXFORMWIDTH" val="385"/>
  <p:tag name="LATEXFORMWRAP" val="Vero"/>
  <p:tag name="BITMAPVECTOR" val="0"/>
</p:tagLst>
</file>

<file path=ppt/tags/tag26.xml><?xml version="1.0" encoding="utf-8"?>
<p:tagLst xmlns:a="http://schemas.openxmlformats.org/drawingml/2006/main" xmlns:r="http://schemas.openxmlformats.org/officeDocument/2006/relationships" xmlns:p="http://schemas.openxmlformats.org/presentationml/2006/main">
  <p:tag name="OUTPUTDPI" val="1200"/>
  <p:tag name="ORIGINALHEIGHT" val="131,9835"/>
  <p:tag name="ORIGINALWIDTH" val="98,98764"/>
  <p:tag name="OUTPUTTYPE" val="PNG"/>
  <p:tag name="IGUANATEXVERSION" val="161"/>
  <p:tag name="LATEXADDIN" val="\documentclass{article}&#10;\usepackage{amsmath}&#10;\pagestyle{empty}&#10;\begin{document}&#10;&#10;&#10;$\theta_0^t$&#10;&#10;\end{document}"/>
  <p:tag name="IGUANATEXSIZE" val="20"/>
  <p:tag name="IGUANATEXCURSOR" val="93"/>
  <p:tag name="TRANSPARENCY" val="Vero"/>
  <p:tag name="LATEXENGINEID" val="0"/>
  <p:tag name="TEMPFOLDER" val="c:\temp\"/>
  <p:tag name="LATEXFORMHEIGHT" val="320"/>
  <p:tag name="LATEXFORMWIDTH" val="385"/>
  <p:tag name="LATEXFORMWRAP" val="Vero"/>
  <p:tag name="BITMAPVECTOR" val="0"/>
</p:tagLst>
</file>

<file path=ppt/tags/tag27.xml><?xml version="1.0" encoding="utf-8"?>
<p:tagLst xmlns:a="http://schemas.openxmlformats.org/drawingml/2006/main" xmlns:r="http://schemas.openxmlformats.org/officeDocument/2006/relationships" xmlns:p="http://schemas.openxmlformats.org/presentationml/2006/main">
  <p:tag name="OUTPUTDPI" val="1200"/>
  <p:tag name="ORIGINALHEIGHT" val="130,4837"/>
  <p:tag name="ORIGINALWIDTH" val="95,23811"/>
  <p:tag name="OUTPUTTYPE" val="PNG"/>
  <p:tag name="IGUANATEXVERSION" val="161"/>
  <p:tag name="LATEXADDIN" val="\documentclass{article}&#10;\usepackage{amsmath}&#10;\pagestyle{empty}&#10;\begin{document}&#10;&#10;&#10;$\theta_1^t$&#10;&#10;\end{document}"/>
  <p:tag name="IGUANATEXSIZE" val="20"/>
  <p:tag name="IGUANATEXCURSOR" val="93"/>
  <p:tag name="TRANSPARENCY" val="Vero"/>
  <p:tag name="LATEXENGINEID" val="0"/>
  <p:tag name="TEMPFOLDER" val="c:\temp\"/>
  <p:tag name="LATEXFORMHEIGHT" val="320"/>
  <p:tag name="LATEXFORMWIDTH" val="385"/>
  <p:tag name="LATEXFORMWRAP" val="Vero"/>
  <p:tag name="BITMAPVECTOR" val="0"/>
</p:tagLst>
</file>

<file path=ppt/tags/tag28.xml><?xml version="1.0" encoding="utf-8"?>
<p:tagLst xmlns:a="http://schemas.openxmlformats.org/drawingml/2006/main" xmlns:r="http://schemas.openxmlformats.org/officeDocument/2006/relationships" xmlns:p="http://schemas.openxmlformats.org/presentationml/2006/main">
  <p:tag name="OUTPUTDPI" val="1200"/>
  <p:tag name="ORIGINALHEIGHT" val="131,9835"/>
  <p:tag name="ORIGINALWIDTH" val="98,98764"/>
  <p:tag name="OUTPUTTYPE" val="PNG"/>
  <p:tag name="IGUANATEXVERSION" val="161"/>
  <p:tag name="LATEXADDIN" val="\documentclass{article}&#10;\usepackage{amsmath}&#10;\pagestyle{empty}&#10;\begin{document}&#10;&#10;&#10;$\theta_3^t$&#10;&#10;\end{document}"/>
  <p:tag name="IGUANATEXSIZE" val="20"/>
  <p:tag name="IGUANATEXCURSOR" val="93"/>
  <p:tag name="TRANSPARENCY" val="Vero"/>
  <p:tag name="LATEXENGINEID" val="0"/>
  <p:tag name="TEMPFOLDER" val="c:\temp\"/>
  <p:tag name="LATEXFORMHEIGHT" val="320"/>
  <p:tag name="LATEXFORMWIDTH" val="385"/>
  <p:tag name="LATEXFORMWRAP" val="Vero"/>
  <p:tag name="BITMAPVECTOR" val="0"/>
</p:tagLst>
</file>

<file path=ppt/tags/tag29.xml><?xml version="1.0" encoding="utf-8"?>
<p:tagLst xmlns:a="http://schemas.openxmlformats.org/drawingml/2006/main" xmlns:r="http://schemas.openxmlformats.org/officeDocument/2006/relationships" xmlns:p="http://schemas.openxmlformats.org/presentationml/2006/main">
  <p:tag name="OUTPUTDPI" val="1200"/>
  <p:tag name="ORIGINALHEIGHT" val="131,9835"/>
  <p:tag name="ORIGINALWIDTH" val="98,98764"/>
  <p:tag name="OUTPUTTYPE" val="PNG"/>
  <p:tag name="IGUANATEXVERSION" val="161"/>
  <p:tag name="LATEXADDIN" val="\documentclass{article}&#10;\usepackage{amsmath}&#10;\pagestyle{empty}&#10;\begin{document}&#10;&#10;&#10;$\theta_0^t$&#10;&#10;\end{document}"/>
  <p:tag name="IGUANATEXSIZE" val="20"/>
  <p:tag name="IGUANATEXCURSOR" val="93"/>
  <p:tag name="TRANSPARENCY" val="Vero"/>
  <p:tag name="LATEXENGINEID" val="0"/>
  <p:tag name="TEMPFOLDER" val="c:\temp\"/>
  <p:tag name="LATEXFORMHEIGHT" val="320"/>
  <p:tag name="LATEXFORMWIDTH" val="385"/>
  <p:tag name="LATEXFORMWRAP" val="Vero"/>
  <p:tag name="BITMAPVECTOR" val="0"/>
</p:tagLst>
</file>

<file path=ppt/tags/tag3.xml><?xml version="1.0" encoding="utf-8"?>
<p:tagLst xmlns:a="http://schemas.openxmlformats.org/drawingml/2006/main" xmlns:r="http://schemas.openxmlformats.org/officeDocument/2006/relationships" xmlns:p="http://schemas.openxmlformats.org/presentationml/2006/main">
  <p:tag name="OUTPUTDPI" val="1200"/>
  <p:tag name="ORIGINALHEIGHT" val="130,4837"/>
  <p:tag name="ORIGINALWIDTH" val="95,23811"/>
  <p:tag name="OUTPUTTYPE" val="PNG"/>
  <p:tag name="IGUANATEXVERSION" val="161"/>
  <p:tag name="LATEXADDIN" val="\documentclass{article}&#10;\usepackage{amsmath}&#10;\pagestyle{empty}&#10;\begin{document}&#10;&#10;&#10;$\theta_1^t$&#10;&#10;\end{document}"/>
  <p:tag name="IGUANATEXSIZE" val="20"/>
  <p:tag name="IGUANATEXCURSOR" val="93"/>
  <p:tag name="TRANSPARENCY" val="Vero"/>
  <p:tag name="LATEXENGINEID" val="0"/>
  <p:tag name="TEMPFOLDER" val="c:\temp\"/>
  <p:tag name="LATEXFORMHEIGHT" val="320"/>
  <p:tag name="LATEXFORMWIDTH" val="385"/>
  <p:tag name="LATEXFORMWRAP" val="Vero"/>
  <p:tag name="BITMAPVECTOR" val="0"/>
</p:tagLst>
</file>

<file path=ppt/tags/tag30.xml><?xml version="1.0" encoding="utf-8"?>
<p:tagLst xmlns:a="http://schemas.openxmlformats.org/drawingml/2006/main" xmlns:r="http://schemas.openxmlformats.org/officeDocument/2006/relationships" xmlns:p="http://schemas.openxmlformats.org/presentationml/2006/main">
  <p:tag name="OUTPUTDPI" val="1200"/>
  <p:tag name="ORIGINALHEIGHT" val="130,4837"/>
  <p:tag name="ORIGINALWIDTH" val="95,23811"/>
  <p:tag name="OUTPUTTYPE" val="PNG"/>
  <p:tag name="IGUANATEXVERSION" val="161"/>
  <p:tag name="LATEXADDIN" val="\documentclass{article}&#10;\usepackage{amsmath}&#10;\pagestyle{empty}&#10;\begin{document}&#10;&#10;&#10;$\theta_1^t$&#10;&#10;\end{document}"/>
  <p:tag name="IGUANATEXSIZE" val="20"/>
  <p:tag name="IGUANATEXCURSOR" val="93"/>
  <p:tag name="TRANSPARENCY" val="Vero"/>
  <p:tag name="LATEXENGINEID" val="0"/>
  <p:tag name="TEMPFOLDER" val="c:\temp\"/>
  <p:tag name="LATEXFORMHEIGHT" val="320"/>
  <p:tag name="LATEXFORMWIDTH" val="385"/>
  <p:tag name="LATEXFORMWRAP" val="Vero"/>
  <p:tag name="BITMAPVECTOR" val="0"/>
</p:tagLst>
</file>

<file path=ppt/tags/tag31.xml><?xml version="1.0" encoding="utf-8"?>
<p:tagLst xmlns:a="http://schemas.openxmlformats.org/drawingml/2006/main" xmlns:r="http://schemas.openxmlformats.org/officeDocument/2006/relationships" xmlns:p="http://schemas.openxmlformats.org/presentationml/2006/main">
  <p:tag name="OUTPUTDPI" val="1200"/>
  <p:tag name="ORIGINALHEIGHT" val="131,9835"/>
  <p:tag name="ORIGINALWIDTH" val="98,98764"/>
  <p:tag name="OUTPUTTYPE" val="PNG"/>
  <p:tag name="IGUANATEXVERSION" val="161"/>
  <p:tag name="LATEXADDIN" val="\documentclass{article}&#10;\usepackage{amsmath}&#10;\pagestyle{empty}&#10;\begin{document}&#10;&#10;&#10;$\theta_3^t$&#10;&#10;\end{document}"/>
  <p:tag name="IGUANATEXSIZE" val="20"/>
  <p:tag name="IGUANATEXCURSOR" val="93"/>
  <p:tag name="TRANSPARENCY" val="Vero"/>
  <p:tag name="LATEXENGINEID" val="0"/>
  <p:tag name="TEMPFOLDER" val="c:\temp\"/>
  <p:tag name="LATEXFORMHEIGHT" val="320"/>
  <p:tag name="LATEXFORMWIDTH" val="385"/>
  <p:tag name="LATEXFORMWRAP" val="Vero"/>
  <p:tag name="BITMAPVECTOR" val="0"/>
</p:tagLst>
</file>

<file path=ppt/tags/tag32.xml><?xml version="1.0" encoding="utf-8"?>
<p:tagLst xmlns:a="http://schemas.openxmlformats.org/drawingml/2006/main" xmlns:r="http://schemas.openxmlformats.org/officeDocument/2006/relationships" xmlns:p="http://schemas.openxmlformats.org/presentationml/2006/main">
  <p:tag name="OUTPUTDPI" val="1200"/>
  <p:tag name="ORIGINALHEIGHT" val="131,9835"/>
  <p:tag name="ORIGINALWIDTH" val="98,98764"/>
  <p:tag name="OUTPUTTYPE" val="PNG"/>
  <p:tag name="IGUANATEXVERSION" val="161"/>
  <p:tag name="LATEXADDIN" val="\documentclass{article}&#10;\usepackage{amsmath}&#10;\pagestyle{empty}&#10;\begin{document}&#10;&#10;&#10;$\theta_0^t$&#10;&#10;\end{document}"/>
  <p:tag name="IGUANATEXSIZE" val="20"/>
  <p:tag name="IGUANATEXCURSOR" val="93"/>
  <p:tag name="TRANSPARENCY" val="Vero"/>
  <p:tag name="LATEXENGINEID" val="0"/>
  <p:tag name="TEMPFOLDER" val="c:\temp\"/>
  <p:tag name="LATEXFORMHEIGHT" val="320"/>
  <p:tag name="LATEXFORMWIDTH" val="385"/>
  <p:tag name="LATEXFORMWRAP" val="Vero"/>
  <p:tag name="BITMAPVECTOR" val="0"/>
</p:tagLst>
</file>

<file path=ppt/tags/tag33.xml><?xml version="1.0" encoding="utf-8"?>
<p:tagLst xmlns:a="http://schemas.openxmlformats.org/drawingml/2006/main" xmlns:r="http://schemas.openxmlformats.org/officeDocument/2006/relationships" xmlns:p="http://schemas.openxmlformats.org/presentationml/2006/main">
  <p:tag name="OUTPUTDPI" val="1200"/>
  <p:tag name="ORIGINALHEIGHT" val="130,4837"/>
  <p:tag name="ORIGINALWIDTH" val="95,23811"/>
  <p:tag name="OUTPUTTYPE" val="PNG"/>
  <p:tag name="IGUANATEXVERSION" val="161"/>
  <p:tag name="LATEXADDIN" val="\documentclass{article}&#10;\usepackage{amsmath}&#10;\pagestyle{empty}&#10;\begin{document}&#10;&#10;&#10;$\theta_1^t$&#10;&#10;\end{document}"/>
  <p:tag name="IGUANATEXSIZE" val="20"/>
  <p:tag name="IGUANATEXCURSOR" val="93"/>
  <p:tag name="TRANSPARENCY" val="Vero"/>
  <p:tag name="LATEXENGINEID" val="0"/>
  <p:tag name="TEMPFOLDER" val="c:\temp\"/>
  <p:tag name="LATEXFORMHEIGHT" val="320"/>
  <p:tag name="LATEXFORMWIDTH" val="385"/>
  <p:tag name="LATEXFORMWRAP" val="Vero"/>
  <p:tag name="BITMAPVECTOR" val="0"/>
</p:tagLst>
</file>

<file path=ppt/tags/tag34.xml><?xml version="1.0" encoding="utf-8"?>
<p:tagLst xmlns:a="http://schemas.openxmlformats.org/drawingml/2006/main" xmlns:r="http://schemas.openxmlformats.org/officeDocument/2006/relationships" xmlns:p="http://schemas.openxmlformats.org/presentationml/2006/main">
  <p:tag name="OUTPUTDPI" val="1200"/>
  <p:tag name="ORIGINALHEIGHT" val="131,9835"/>
  <p:tag name="ORIGINALWIDTH" val="98,98764"/>
  <p:tag name="OUTPUTTYPE" val="PNG"/>
  <p:tag name="IGUANATEXVERSION" val="161"/>
  <p:tag name="LATEXADDIN" val="\documentclass{article}&#10;\usepackage{amsmath}&#10;\pagestyle{empty}&#10;\begin{document}&#10;&#10;&#10;$\theta_3^t$&#10;&#10;\end{document}"/>
  <p:tag name="IGUANATEXSIZE" val="20"/>
  <p:tag name="IGUANATEXCURSOR" val="93"/>
  <p:tag name="TRANSPARENCY" val="Vero"/>
  <p:tag name="LATEXENGINEID" val="0"/>
  <p:tag name="TEMPFOLDER" val="c:\temp\"/>
  <p:tag name="LATEXFORMHEIGHT" val="320"/>
  <p:tag name="LATEXFORMWIDTH" val="385"/>
  <p:tag name="LATEXFORMWRAP" val="Vero"/>
  <p:tag name="BITMAPVECTOR" val="0"/>
</p:tagLst>
</file>

<file path=ppt/tags/tag35.xml><?xml version="1.0" encoding="utf-8"?>
<p:tagLst xmlns:a="http://schemas.openxmlformats.org/drawingml/2006/main" xmlns:r="http://schemas.openxmlformats.org/officeDocument/2006/relationships" xmlns:p="http://schemas.openxmlformats.org/presentationml/2006/main">
  <p:tag name="OUTPUTDPI" val="1200"/>
  <p:tag name="ORIGINALHEIGHT" val="145,4818"/>
  <p:tag name="ORIGINALWIDTH" val="610,4237"/>
  <p:tag name="OUTPUTTYPE" val="PNG"/>
  <p:tag name="IGUANATEXVERSION" val="161"/>
  <p:tag name="LATEXADDIN" val="\documentclass{article}&#10;\usepackage{amsmath}&#10;\pagestyle{empty}&#10;\begin{document}&#10;&#10;$\theta^{t+2}=\theta^{t+1}_0$&#10;&#10;&#10;&#10;\end{document}"/>
  <p:tag name="IGUANATEXSIZE" val="20"/>
  <p:tag name="IGUANATEXCURSOR" val="110"/>
  <p:tag name="TRANSPARENCY" val="Vero"/>
  <p:tag name="LATEXENGINEID" val="0"/>
  <p:tag name="TEMPFOLDER" val="c:\temp\"/>
  <p:tag name="LATEXFORMHEIGHT" val="320"/>
  <p:tag name="LATEXFORMWIDTH" val="385"/>
  <p:tag name="LATEXFORMWRAP" val="Vero"/>
  <p:tag name="BITMAPVECTOR" val="0"/>
</p:tagLst>
</file>

<file path=ppt/tags/tag4.xml><?xml version="1.0" encoding="utf-8"?>
<p:tagLst xmlns:a="http://schemas.openxmlformats.org/drawingml/2006/main" xmlns:r="http://schemas.openxmlformats.org/officeDocument/2006/relationships" xmlns:p="http://schemas.openxmlformats.org/presentationml/2006/main">
  <p:tag name="OUTPUTDPI" val="1200"/>
  <p:tag name="ORIGINALHEIGHT" val="131,9835"/>
  <p:tag name="ORIGINALWIDTH" val="98,98764"/>
  <p:tag name="OUTPUTTYPE" val="PNG"/>
  <p:tag name="IGUANATEXVERSION" val="161"/>
  <p:tag name="LATEXADDIN" val="\documentclass{article}&#10;\usepackage{amsmath}&#10;\pagestyle{empty}&#10;\begin{document}&#10;&#10;&#10;$\theta_3^t$&#10;&#10;\end{document}"/>
  <p:tag name="IGUANATEXSIZE" val="20"/>
  <p:tag name="IGUANATEXCURSOR" val="93"/>
  <p:tag name="TRANSPARENCY" val="Vero"/>
  <p:tag name="LATEXENGINEID" val="0"/>
  <p:tag name="TEMPFOLDER" val="c:\temp\"/>
  <p:tag name="LATEXFORMHEIGHT" val="320"/>
  <p:tag name="LATEXFORMWIDTH" val="385"/>
  <p:tag name="LATEXFORMWRAP" val="Vero"/>
  <p:tag name="BITMAPVECTOR" val="0"/>
</p:tagLst>
</file>

<file path=ppt/tags/tag5.xml><?xml version="1.0" encoding="utf-8"?>
<p:tagLst xmlns:a="http://schemas.openxmlformats.org/drawingml/2006/main" xmlns:r="http://schemas.openxmlformats.org/officeDocument/2006/relationships" xmlns:p="http://schemas.openxmlformats.org/presentationml/2006/main">
  <p:tag name="OUTPUTDPI" val="1200"/>
  <p:tag name="ORIGINALHEIGHT" val="374,2032"/>
  <p:tag name="ORIGINALWIDTH" val="3355,831"/>
  <p:tag name="OUTPUTTYPE" val="PNG"/>
  <p:tag name="IGUANATEXVERSION" val="161"/>
  <p:tag name="LATEXADDIN" val="\documentclass{article}&#10;\usepackage{amsmath}&#10;\usepackage{amssymb}&#10;&#10;\def\real{\mathbb{R}}&#10;\def\interger{\mathbb{N}}&#10;\def\E{\mathbb{E}}&#10;\def\localupdaterule{\mathrm{Local\_Update}}&#10;\def\dataset{{\mathcal{D}}}&#10;\def\localdataset{\dataset_c}&#10;\def\subclients{{\mathcal{C}_s}}&#10;\def\clients{{\mathcal{C}}}&#10;\def\model{\theta}&#10;\def\samplespace{{\mathcal{Z}}}&#10;\def\message{{\mathcal{M}}}&#10;\def\roundsclient{{\mathcal{T}_c}}&#10;\def\mimicfunction{{\mathcal{G}}}&#10;\def\globalmodel{\theta^*}&#10;\def\localmodel{\theta_c^*}&#10;\def\localmodelsen{\theta_c^{*,s}}&#10;\def\localmodelpub{\theta_c^{*,p}}&#10;\def\globallossfunction{{\mathcal{L}}}&#10;\def\locallossfunction{{\mathcal{L}_c}}&#10;\def\weights{w}&#10;\def\gradient{\mathbf{g}}&#10;\def\cc{\mathbf{c}}&#10;\def\locallossfunctioncc{{\mathcal{L}_\cc}}&#10;\def\locallossfunctionbc{{\mathcal{L}_{\bar c}}}&#10;\def\localmodelcc{\theta_\cc^*}&#10;\def\x{\mathbf{x}_c}&#10;\def\y{\mathbf{y}_c}&#10;\def\xhalf{\mathbf{Z}_c}&#10;\def\h{\mathbf{H}}&#10;\def\i{\mathbf{I}}&#10;\def\w{\mathbf{W}}&#10;\def\vv{\mathbf{v}}&#10;\def\a{\mathbf{A}}&#10;\def\u{\mathbf{U}}&#10;\def\b{\mathbf{B}}&#10;\def\trace{\mathbf{trace}}&#10;\def\e{\mathbf{\epsilon}}&#10;\def\ga{\mathbf{\gamma}}&#10;\def\var{\mathbb{V}\mathrm{ar}}&#10;\def\distribution{{\mathcal{D}}}&#10;\def\extacc{Acc^{Ext}_c}&#10;\def\acc{Acc_c}&#10;\def\algo{\mathcal{A}}&#10;\def\s{\mathbf{s}_c}&#10;\def\hats{\hat \s}&#10;\def\ham{d_{H}(\s,\hats)}&#10;\def\P{\mathbf{P}}&#10;\def\ei{\mathbf{e}(\model)}&#10;\def\e{\mathbf{e}}&#10;\def\F{\mathbf{h}}&#10;\def\prior{\rho}&#10;\def\truepositive{\mathcal{P}}&#10;\def\truenegative{\mathcal{N}}&#10;\def\domain{\mathbb{D}}&#10;\def\subtime{\mathbf{T}}&#10;\DeclareMathOperator*{\argmax}{argmax}&#10;\DeclareMathOperator*{\argmin}{argmin}&#10;&#10;\usepackage{amsmath}&#10;\pagestyle{empty}&#10;\begin{document}&#10;&#10;&#10;{\begin{equation*}{&#10;\min_{\model \in \real^d} \globallossfunction(\model) = \sum_{c\in \clients} p_c\locallossfunction(\model, \dataset_c) = \sum_{c\in \clients} p_c \left(\frac{1}{S_c} \sum_{i=1}^{S_c} \ell(\model, \x(i), y_c(i))  \right)}&#10;\end{equation*}}&#10;&#10;\end{document}"/>
  <p:tag name="IGUANATEXSIZE" val="20"/>
  <p:tag name="IGUANATEXCURSOR" val="66"/>
  <p:tag name="TRANSPARENCY" val="Vero"/>
  <p:tag name="LATEXENGINEID" val="0"/>
  <p:tag name="TEMPFOLDER" val="c:\temp\"/>
  <p:tag name="LATEXFORMHEIGHT" val="320"/>
  <p:tag name="LATEXFORMWIDTH" val="385"/>
  <p:tag name="LATEXFORMWRAP" val="Vero"/>
  <p:tag name="BITMAPVECTOR" val="0"/>
</p:tagLst>
</file>

<file path=ppt/tags/tag6.xml><?xml version="1.0" encoding="utf-8"?>
<p:tagLst xmlns:a="http://schemas.openxmlformats.org/drawingml/2006/main" xmlns:r="http://schemas.openxmlformats.org/officeDocument/2006/relationships" xmlns:p="http://schemas.openxmlformats.org/presentationml/2006/main">
  <p:tag name="OUTPUTDPI" val="1200"/>
  <p:tag name="ORIGINALHEIGHT" val="273,7158"/>
  <p:tag name="ORIGINALWIDTH" val="809,1488"/>
  <p:tag name="OUTPUTTYPE" val="PNG"/>
  <p:tag name="IGUANATEXVERSION" val="161"/>
  <p:tag name="LATEXADDIN" val="\documentclass{article}&#10;\usepackage{amsmath}&#10;\usepackage{amssymb}&#10;&#10;\def\real{\mathbb{R}}&#10;\def\interger{\mathbb{N}}&#10;\def\E{\mathbb{E}}&#10;\def\localupdaterule{\mathrm{Local\_Update}}&#10;\def\dataset{{\mathcal{D}}}&#10;\def\localdataset{\dataset_c}&#10;\def\subclients{{\mathcal{C}_s}}&#10;\def\clients{{\mathcal{C}}}&#10;\def\model{\theta}&#10;\def\samplespace{{\mathcal{Z}}}&#10;\def\message{{\mathcal{M}}}&#10;\def\roundsclient{{\mathcal{T}_c}}&#10;\def\mimicfunction{{\mathcal{G}}}&#10;\def\globalmodel{\theta^*}&#10;\def\localmodel{\theta_c^*}&#10;\def\localmodelsen{\theta_c^{*,s}}&#10;\def\localmodelpub{\theta_c^{*,p}}&#10;\def\globallossfunction{{\mathcal{L}}}&#10;\def\locallossfunction{{\mathcal{L}_c}}&#10;\def\weights{w}&#10;\def\gradient{\mathbf{g}}&#10;\def\cc{\mathbf{c}}&#10;\def\locallossfunctioncc{{\mathcal{L}_\cc}}&#10;\def\locallossfunctionbc{{\mathcal{L}_{\bar c}}}&#10;\def\localmodelcc{\theta_\cc^*}&#10;\def\x{\mathbf{x}_c}&#10;\def\y{\mathbf{y}_c}&#10;\def\xhalf{\mathbf{Z}_c}&#10;\def\h{\mathbf{H}}&#10;\def\i{\mathbf{I}}&#10;\def\w{\mathbf{W}}&#10;\def\vv{\mathbf{v}}&#10;\def\a{\mathbf{A}}&#10;\def\u{\mathbf{U}}&#10;\def\b{\mathbf{B}}&#10;\def\trace{\mathbf{trace}}&#10;\def\e{\mathbf{\epsilon}}&#10;\def\ga{\mathbf{\gamma}}&#10;\def\var{\mathbb{V}\mathrm{ar}}&#10;\def\distribution{{\mathcal{D}}}&#10;\def\extacc{Acc^{Ext}_c}&#10;\def\acc{Acc_c}&#10;\def\algo{\mathcal{A}}&#10;\def\s{\mathbf{s}_c}&#10;\def\hats{\hat \s}&#10;\def\ham{d_{H}(\s,\hats)}&#10;\def\P{\mathbf{P}}&#10;\def\ei{\mathbf{e}(\model)}&#10;\def\e{\mathbf{e}}&#10;\def\F{\mathbf{h}}&#10;\def\prior{\rho}&#10;\def\truepositive{\mathcal{P}}&#10;\def\truenegative{\mathcal{N}}&#10;\def\domain{\mathbb{D}}&#10;\def\subtime{\mathbf{T}}&#10;\DeclareMathOperator*{\argmax}{argmax}&#10;\DeclareMathOperator*{\argmin}{argmin}&#10;&#10;\usepackage{amsmath}&#10;\pagestyle{empty}&#10;\begin{document}&#10;&#10;&#10;{\begin{equation*}&#10; \theta^{t+1}=\sum_{c\in \clients} p_c \theta^t_c&#10;\end{equation*}&#10;&#10;\end{document}"/>
  <p:tag name="IGUANATEXSIZE" val="20"/>
  <p:tag name="IGUANATEXCURSOR" val="1679"/>
  <p:tag name="TRANSPARENCY" val="Vero"/>
  <p:tag name="LATEXENGINEID" val="0"/>
  <p:tag name="TEMPFOLDER" val="c:\temp\"/>
  <p:tag name="LATEXFORMHEIGHT" val="320"/>
  <p:tag name="LATEXFORMWIDTH" val="385"/>
  <p:tag name="LATEXFORMWRAP" val="Vero"/>
  <p:tag name="BITMAPVECTOR" val="0"/>
</p:tagLst>
</file>

<file path=ppt/tags/tag7.xml><?xml version="1.0" encoding="utf-8"?>
<p:tagLst xmlns:a="http://schemas.openxmlformats.org/drawingml/2006/main" xmlns:r="http://schemas.openxmlformats.org/officeDocument/2006/relationships" xmlns:p="http://schemas.openxmlformats.org/presentationml/2006/main">
  <p:tag name="OUTPUTDPI" val="1200"/>
  <p:tag name="ORIGINALHEIGHT" val="92,98835"/>
  <p:tag name="ORIGINALWIDTH" val="268,4665"/>
  <p:tag name="OUTPUTTYPE" val="PNG"/>
  <p:tag name="IGUANATEXVERSION" val="161"/>
  <p:tag name="LATEXADDIN" val="\documentclass{article}&#10;\usepackage{amsmath}&#10;\pagestyle{empty}&#10;\begin{document}&#10;&#10;$c \in \mathcal{C}$&#10;&#10;&#10;\end{document}"/>
  <p:tag name="IGUANATEXSIZE" val="32"/>
  <p:tag name="IGUANATEXCURSOR" val="100"/>
  <p:tag name="TRANSPARENCY" val="Vero"/>
  <p:tag name="LATEXENGINEID" val="0"/>
  <p:tag name="TEMPFOLDER" val="c:\temp\"/>
  <p:tag name="LATEXFORMHEIGHT" val="320"/>
  <p:tag name="LATEXFORMWIDTH" val="385"/>
  <p:tag name="LATEXFORMWRAP" val="Vero"/>
  <p:tag name="BITMAPVECTOR" val="0"/>
</p:tagLst>
</file>

<file path=ppt/tags/tag8.xml><?xml version="1.0" encoding="utf-8"?>
<p:tagLst xmlns:a="http://schemas.openxmlformats.org/drawingml/2006/main" xmlns:r="http://schemas.openxmlformats.org/officeDocument/2006/relationships" xmlns:p="http://schemas.openxmlformats.org/presentationml/2006/main">
  <p:tag name="OUTPUTDPI" val="1200"/>
  <p:tag name="ORIGINALHEIGHT" val="107,2366"/>
  <p:tag name="ORIGINALWIDTH" val="97,48779"/>
  <p:tag name="OUTPUTTYPE" val="PNG"/>
  <p:tag name="IGUANATEXVERSION" val="161"/>
  <p:tag name="LATEXADDIN" val="\documentclass{article}&#10;\usepackage{amsmath}&#10;\pagestyle{empty}&#10;\begin{document}&#10;&#10;$\theta_c$&#10;&#10;&#10;\end{document}"/>
  <p:tag name="IGUANATEXSIZE" val="32"/>
  <p:tag name="IGUANATEXCURSOR" val="89"/>
  <p:tag name="TRANSPARENCY" val="Vero"/>
  <p:tag name="LATEXENGINEID" val="0"/>
  <p:tag name="TEMPFOLDER" val="c:\temp\"/>
  <p:tag name="LATEXFORMHEIGHT" val="320"/>
  <p:tag name="LATEXFORMWIDTH" val="385"/>
  <p:tag name="LATEXFORMWRAP" val="Vero"/>
  <p:tag name="BITMAPVECTOR" val="0"/>
</p:tagLst>
</file>

<file path=ppt/tags/tag9.xml><?xml version="1.0" encoding="utf-8"?>
<p:tagLst xmlns:a="http://schemas.openxmlformats.org/drawingml/2006/main" xmlns:r="http://schemas.openxmlformats.org/officeDocument/2006/relationships" xmlns:p="http://schemas.openxmlformats.org/presentationml/2006/main">
  <p:tag name="OUTPUTDPI" val="1200"/>
  <p:tag name="ORIGINALHEIGHT" val="89,23882"/>
  <p:tag name="ORIGINALWIDTH" val="52,49347"/>
  <p:tag name="OUTPUTTYPE" val="PNG"/>
  <p:tag name="IGUANATEXVERSION" val="161"/>
  <p:tag name="LATEXADDIN" val="\documentclass{article}&#10;\usepackage{amsmath}&#10;\pagestyle{empty}&#10;\begin{document}&#10;&#10;&#10;$\theta$&#10;&#10;\end{document}"/>
  <p:tag name="IGUANATEXSIZE" val="32"/>
  <p:tag name="IGUANATEXCURSOR" val="84"/>
  <p:tag name="TRANSPARENCY" val="Vero"/>
  <p:tag name="LATEXENGINEID" val="0"/>
  <p:tag name="TEMPFOLDER" val="c:\temp\"/>
  <p:tag name="LATEXFORMHEIGHT" val="320"/>
  <p:tag name="LATEXFORMWIDTH" val="385"/>
  <p:tag name="LATEXFORMWRAP" val="Vero"/>
  <p:tag name="BITMAPVECTOR" val="0"/>
</p:tagLst>
</file>

<file path=ppt/theme/theme1.xml><?xml version="1.0" encoding="utf-8"?>
<a:theme xmlns:a="http://schemas.openxmlformats.org/drawingml/2006/main" name="1_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Tema_inria">
  <a:themeElements>
    <a:clrScheme name="Bureau">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Bureau">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ureau">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txDef>
      <a:spPr>
        <a:noFill/>
      </a:spPr>
      <a:bodyPr wrap="none" rtlCol="0">
        <a:spAutoFit/>
      </a:bodyPr>
      <a:lstStyle>
        <a:defPPr algn="l">
          <a:defRPr sz="3200" dirty="0">
            <a:solidFill>
              <a:srgbClr val="384257"/>
            </a:solidFill>
            <a:latin typeface="Inria Sans" pitchFamily="2" charset="77"/>
            <a:ea typeface="+mj-ea"/>
            <a:cs typeface="+mj-cs"/>
          </a:defRPr>
        </a:defPPr>
      </a:lstStyle>
    </a:txDef>
  </a:objectDefaults>
  <a:extraClrSchemeLst/>
  <a:extLst>
    <a:ext uri="{05A4C25C-085E-4340-85A3-A5531E510DB2}">
      <thm15:themeFamily xmlns:thm15="http://schemas.microsoft.com/office/thememl/2012/main" name="Tema_inria" id="{A3712FDD-CBB2-48FD-883F-0588C08F51EA}" vid="{2882C0AE-2F80-4D78-A40F-2A1D5E4545B4}"/>
    </a:ext>
  </a:extLst>
</a:theme>
</file>

<file path=ppt/theme/theme3.xml><?xml version="1.0" encoding="utf-8"?>
<a:theme xmlns:a="http://schemas.openxmlformats.org/drawingml/2006/main" name="Tema di Offic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485</TotalTime>
  <Words>3174</Words>
  <Application>Microsoft Office PowerPoint</Application>
  <PresentationFormat>Widescreen</PresentationFormat>
  <Paragraphs>259</Paragraphs>
  <Slides>33</Slides>
  <Notes>28</Notes>
  <HiddenSlides>0</HiddenSlides>
  <MMClips>0</MMClips>
  <ScaleCrop>false</ScaleCrop>
  <HeadingPairs>
    <vt:vector size="6" baseType="variant">
      <vt:variant>
        <vt:lpstr>Caratteri utilizzati</vt:lpstr>
      </vt:variant>
      <vt:variant>
        <vt:i4>8</vt:i4>
      </vt:variant>
      <vt:variant>
        <vt:lpstr>Tema</vt:lpstr>
      </vt:variant>
      <vt:variant>
        <vt:i4>2</vt:i4>
      </vt:variant>
      <vt:variant>
        <vt:lpstr>Titoli diapositive</vt:lpstr>
      </vt:variant>
      <vt:variant>
        <vt:i4>33</vt:i4>
      </vt:variant>
    </vt:vector>
  </HeadingPairs>
  <TitlesOfParts>
    <vt:vector size="43" baseType="lpstr">
      <vt:lpstr>Aptos</vt:lpstr>
      <vt:lpstr>Aptos Display</vt:lpstr>
      <vt:lpstr>Arial</vt:lpstr>
      <vt:lpstr>Calibri</vt:lpstr>
      <vt:lpstr>Cambria Math</vt:lpstr>
      <vt:lpstr>Courier New</vt:lpstr>
      <vt:lpstr>Inria Sans</vt:lpstr>
      <vt:lpstr>Wingdings</vt:lpstr>
      <vt:lpstr>1_Tema di Office</vt:lpstr>
      <vt:lpstr>1_Tema_inria</vt:lpstr>
      <vt:lpstr>Presentazione standard di PowerPoint</vt:lpstr>
      <vt:lpstr>Federated Learning (FL)</vt:lpstr>
      <vt:lpstr>Federated Learning (FL)</vt:lpstr>
      <vt:lpstr>Federated Learning (FL)</vt:lpstr>
      <vt:lpstr>Is FL really private?</vt:lpstr>
      <vt:lpstr>Is FL really private?</vt:lpstr>
      <vt:lpstr>Attribute Inference Attack</vt:lpstr>
      <vt:lpstr>Attribute Inference Attack</vt:lpstr>
      <vt:lpstr>Gradient-based AIA </vt:lpstr>
      <vt:lpstr>Gradient-based AIA</vt:lpstr>
      <vt:lpstr>Model-based AIA </vt:lpstr>
      <vt:lpstr>Model-based AIA </vt:lpstr>
      <vt:lpstr>Our work</vt:lpstr>
      <vt:lpstr>Our work</vt:lpstr>
      <vt:lpstr>Our work</vt:lpstr>
      <vt:lpstr>Contributions</vt:lpstr>
      <vt:lpstr>Optimal local model reconstruction</vt:lpstr>
      <vt:lpstr>Optimal local model reconstruction</vt:lpstr>
      <vt:lpstr>Contributions</vt:lpstr>
      <vt:lpstr>Active attack</vt:lpstr>
      <vt:lpstr>Active attack</vt:lpstr>
      <vt:lpstr>Active attack</vt:lpstr>
      <vt:lpstr>Active attack</vt:lpstr>
      <vt:lpstr>Active attack</vt:lpstr>
      <vt:lpstr>Active attack</vt:lpstr>
      <vt:lpstr>Active attack</vt:lpstr>
      <vt:lpstr>Results</vt:lpstr>
      <vt:lpstr>Results</vt:lpstr>
      <vt:lpstr>Conclusions</vt:lpstr>
      <vt:lpstr>Thank you!</vt:lpstr>
      <vt:lpstr>Bibliography</vt:lpstr>
      <vt:lpstr>Reconstruction Algorithm</vt:lpstr>
      <vt:lpstr>DP results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Francesco Diana</dc:creator>
  <cp:lastModifiedBy>Francesco Diana</cp:lastModifiedBy>
  <cp:revision>4</cp:revision>
  <dcterms:created xsi:type="dcterms:W3CDTF">2025-04-03T16:32:26Z</dcterms:created>
  <dcterms:modified xsi:type="dcterms:W3CDTF">2025-06-26T16:02:58Z</dcterms:modified>
</cp:coreProperties>
</file>